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ink/ink3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7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8.xml" ContentType="application/vnd.openxmlformats-officedocument.presentationml.notesSlide+xml"/>
  <Override PartName="/ppt/tags/tag144.xml" ContentType="application/vnd.openxmlformats-officedocument.presentationml.tags+xml"/>
  <Override PartName="/ppt/ink/ink4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0.xml" ContentType="application/vnd.openxmlformats-officedocument.presentationml.notesSlide+xml"/>
  <Override PartName="/ppt/ink/ink5.xml" ContentType="application/inkml+xml"/>
  <Override PartName="/ppt/tags/tag149.xml" ContentType="application/vnd.openxmlformats-officedocument.presentationml.tags+xml"/>
  <Override PartName="/ppt/ink/ink6.xml" ContentType="application/inkml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5.xml" ContentType="application/vnd.openxmlformats-officedocument.presentationml.notesSlide+xml"/>
  <Override PartName="/ppt/ink/ink10.xml" ContentType="application/inkml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6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3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8.xml" ContentType="application/vnd.openxmlformats-officedocument.presentationml.notesSlide+xml"/>
  <Override PartName="/ppt/ink/ink11.xml" ContentType="application/inkml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9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ink/ink12.xml" ContentType="application/inkml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4" r:id="rId3"/>
    <p:sldId id="258" r:id="rId4"/>
    <p:sldId id="320" r:id="rId5"/>
    <p:sldId id="262" r:id="rId6"/>
    <p:sldId id="267" r:id="rId7"/>
    <p:sldId id="263" r:id="rId8"/>
    <p:sldId id="279" r:id="rId9"/>
    <p:sldId id="268" r:id="rId10"/>
    <p:sldId id="269" r:id="rId11"/>
    <p:sldId id="270" r:id="rId12"/>
    <p:sldId id="321" r:id="rId13"/>
    <p:sldId id="284" r:id="rId14"/>
    <p:sldId id="273" r:id="rId15"/>
    <p:sldId id="295" r:id="rId16"/>
    <p:sldId id="274" r:id="rId17"/>
    <p:sldId id="275" r:id="rId18"/>
    <p:sldId id="278" r:id="rId19"/>
    <p:sldId id="277" r:id="rId20"/>
    <p:sldId id="323" r:id="rId21"/>
    <p:sldId id="271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325" r:id="rId30"/>
    <p:sldId id="288" r:id="rId31"/>
    <p:sldId id="319" r:id="rId32"/>
    <p:sldId id="313" r:id="rId33"/>
    <p:sldId id="314" r:id="rId34"/>
    <p:sldId id="315" r:id="rId35"/>
    <p:sldId id="316" r:id="rId36"/>
    <p:sldId id="290" r:id="rId37"/>
    <p:sldId id="296" r:id="rId38"/>
    <p:sldId id="291" r:id="rId39"/>
    <p:sldId id="293" r:id="rId40"/>
    <p:sldId id="297" r:id="rId41"/>
    <p:sldId id="294" r:id="rId42"/>
    <p:sldId id="298" r:id="rId43"/>
    <p:sldId id="299" r:id="rId44"/>
    <p:sldId id="300" r:id="rId45"/>
    <p:sldId id="322" r:id="rId46"/>
    <p:sldId id="301" r:id="rId47"/>
    <p:sldId id="302" r:id="rId48"/>
    <p:sldId id="303" r:id="rId49"/>
    <p:sldId id="304" r:id="rId50"/>
    <p:sldId id="305" r:id="rId51"/>
    <p:sldId id="324" r:id="rId52"/>
    <p:sldId id="306" r:id="rId53"/>
    <p:sldId id="318" r:id="rId54"/>
    <p:sldId id="308" r:id="rId55"/>
    <p:sldId id="312" r:id="rId56"/>
    <p:sldId id="309" r:id="rId57"/>
    <p:sldId id="311" r:id="rId58"/>
    <p:sldId id="31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76117" autoAdjust="0"/>
  </p:normalViewPr>
  <p:slideViewPr>
    <p:cSldViewPr snapToGrid="0">
      <p:cViewPr>
        <p:scale>
          <a:sx n="55" d="100"/>
          <a:sy n="55" d="100"/>
        </p:scale>
        <p:origin x="34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590A-B54F-49C4-971C-54122FC8E735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302D8-BE12-4A2C-A7E4-243036879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8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2:44:52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4820 8463 27 0,'0'0'29'16,"7"-19"-1"-16,-7 19-7 15,2-13-6-15,-2 13-1 0,-2-11-5 16,2 11-1-16,0 0-3 15,0 0-1-15,0 0 0 16,-11 10-1-16,9 7 1 16,0 2-1-16,1 13 1 15,-3 5 0-15,3 12-1 16,-3 4 0-16,4 8-1 16,-2 1 0-16,2 2 0 0,-1-1-2 15,2 2 1-15,-1-4-1 16,1-7 0-1,0-2 0-15,0-4 0 16,-2-3-1-16,2-5 1 0,1-5 0 16,-4-10-1-16,5-3-1 15,-4-11-2-15,7 3-7 16,-6-14-23-16,5-13-2 16,-3-5 0-16,4-7 0 15</inkml:trace>
  <inkml:trace contextRef="#ctx0" brushRef="#br0" timeOffset="519.5958">4973 8460 18 0,'0'0'28'15,"0"0"0"-15,0 0 3 16,4 14-14-16,-4-14-3 16,6 21-2-16,-9-2-2 15,11 17-2-15,-9-1-1 16,5 15 0-16,-6 2-2 15,3 9 0-15,-4-2-1 16,1 4-1-16,-1-5-1 16,1-3-1-16,1-4 0 15,2-3-1-15,-1-8 0 16,2-7-2-16,1-2-1 16,-4-11-5-16,11-1-26 0,-10-19-2 15,0 0-1-15,0 0 0 16</inkml:trace>
  <inkml:trace contextRef="#ctx0" brushRef="#br0" timeOffset="983.4807">4845 8450 50 0,'-14'3'33'0,"14"-3"1"15,0 0-2-15,-12-7-19 16,27 7-3-16,-2-5-2 0,15 6-2 16,7-6-2-16,7 4-1 15,11-2-1-15,8 1-1 16,0 0 1-1,0 0-1-15,-5 1-1 16,-5 0-1-16,-5 2 0 0,-11-2-3 16,-5 7-3-16,-15-8-7 15,1 8-21-15,-16-6 0 16,7 13-1-16,-7-13 1 16</inkml:trace>
  <inkml:trace contextRef="#ctx0" brushRef="#br0" timeOffset="1383.588">4835 8924 46 0,'0'0'33'15,"-16"2"1"-15,16-2 0 16,0 0-21-16,0 0-3 15,31-1-2-15,-8-3-3 0,12 2-1 16,6-2-1-16,4 2-1 16,6-2-2-16,-2 1 0 15,-4 1-2-15,-6-2-2 16,0 6-5-16,-13-3-25 16,-2 1-1-16,-7 0-1 15,-17 0 2-15</inkml:trace>
  <inkml:trace contextRef="#ctx0" brushRef="#br0" timeOffset="1771.7236">4834 9357 54 0,'0'0'33'15,"19"4"2"-15,2-8-1 0,13 8-26 16,-2-11-1-16,12 7 0 16,4-8-3-16,4 5-2 15,-1-2 0-15,-2 1-1 16,-4 1-1-16,-6-2-3 16,1 6-3-16,-17-5-23 15,0 3-6-15,-5-1 0 16,-3 0 0-16</inkml:trace>
  <inkml:trace contextRef="#ctx0" brushRef="#br0" timeOffset="2451.9881">5880 8409 43 0,'-30'-3'30'16,"1"3"0"-16,-1-4 0 15,7 0-23-15,2 7-2 16,1-5-1-16,9 9 1 16,-1-4-2-16,12-3 0 15,-11 22-1-15,8-3 2 0,-6 2 0 16,5 9 1 0,-7 4 0-16,5 10 0 15,-7 1 0-15,4 11 0 16,-5-4-1-16,5 6-1 0,-3-1 0 15,3-1-1-15,0-4 0 16,4 2 0-16,-3-6-1 16,5-3 0-16,2-3 0 15,2-6-1-15,1-6 1 16,3 0-1-16,4-6 1 16,4-8 0-16,7-5-1 15,2-4 0-15,3-5 0 16,2-4-2-16,4-1 0 15,-2-8-5-15,6 7-7 16,-9-12-24-16,1-1 0 16,-5-9 0-16,0-2 1 15</inkml:trace>
  <inkml:trace contextRef="#ctx0" brushRef="#br0" timeOffset="2751.2869">5997 8622 75 0,'-10'-19'36'0,"7"8"0"16,3 11 1-16,0 0-30 16,12 4 0-16,5 18-1 15,-3 2-2-15,8 13 0 16,-1 2-2-16,6 7 0 0,0 2-1 15,0 2 1-15,-1-4-1 16,-2-5-1-16,1-2 0 16,-6-8-2-16,2-6 0 15,-7-8-3-15,4 0-3 16,-18-17-23-16,15 6-6 16,-15-6-2-16,16-16 2 15</inkml:trace>
  <inkml:trace contextRef="#ctx0" brushRef="#br0" timeOffset="3043.39">6451 8555 63 0,'-19'-6'35'0,"4"9"0"0,3 11 1 15,-9 4-28-15,7 17 0 16,-17 2 1-16,3 14-2 16,-10 1-1-16,3 6-1 15,-8-1-2-15,0-1-1 16,-1-5 0-16,5-2-1 16,4-7-2-16,4-7 0 15,6-4-2-15,2-11-5 0,19 3-27 16,4-23-3-16,-3 16-2 15,11-29 1 1</inkml:trace>
  <inkml:trace contextRef="#ctx0" brushRef="#br0" timeOffset="3575.5037">6726 8379 54 0,'0'0'32'0,"20"-20"0"16,-2 13-1-16,-1-3-25 16,2 3-2-16,5 2 1 15,-11-4 0-15,7 5 1 16,-20 4-3-16,22 5 1 16,-22-5 1-16,13 24-2 15,-11-6 1-15,5 17-2 16,-3 8 2-16,4 15-2 15,-3 4 2-15,0 7-1 16,-1 4-1-16,1 0 1 16,-2-4-1-16,-1-4 0 0,-2-8-1 15,0-5 0-15,-1-10 1 16,-1-6-1-16,-3-9 0 16,-3-2-1-16,0-6 0 15,-3-4 1-15,-3-4-1 16,0-7-1-16,-3-1-2 15,-5-8-4-15,6 10-19 16,-14-16-13-16,-1-1-1 16,-8-3 1-16,-5-1-2 15</inkml:trace>
  <inkml:trace contextRef="#ctx0" brushRef="#br0" timeOffset="4192.5927">4990 9263 26 0,'0'0'30'0,"0"0"-1"15,0 0 1-15,1 18-17 16,-1-18-2-16,-6 12-1 16,6-12-3-16,-5 17-1 15,5-17-1-15,-1 19-1 16,1-19-1-16,1 19-2 15,3-8-5-15,-4-11-29 16,0 0 0-16,0 0-2 0,0 0-1 16</inkml:trace>
  <inkml:trace contextRef="#ctx0" brushRef="#br0" timeOffset="4799.2129">7556 8620 84 0,'0'0'37'0,"-13"0"1"15,13 0-2-15,24-2-33 16,5 3 1-16,4-4-1 16,9 1 0-16,3 2-2 15,0 0-3-15,4 5-3 16,-11-6-4-16,7 8-23 15,-18-2-4-15,-8 4-1 16,-19-9 0-16</inkml:trace>
  <inkml:trace contextRef="#ctx0" brushRef="#br0" timeOffset="4987.2759">7588 8794 75 0,'-9'12'37'16,"9"-12"0"-16,17 15 0 15,4-16-29-15,18 8-1 16,-2-8 0-16,10 3-3 16,0-1-2-16,0-1-3 15,5 6-6-15,-15-5-30 16,6 2 0-16,-7-4-1 16,-5-2-1-16</inkml:trace>
  <inkml:trace contextRef="#ctx0" brushRef="#br0" timeOffset="6243.0118">10002 8040 24 0,'-18'-5'30'0,"-2"4"1"15,-5-1 1-15,-6-7-11 16,0 13-12-16,-16-10 1 16,3 8-2-16,-16-6-1 15,6 6-1-15,-10-5-2 16,3 6 0-16,-2-5-1 15,4 2 0-15,3-1-1 16,8 1 0-16,7-1 0 16,8 1 0-16,8 0 0 15,7 1 0-15,6-2-1 16,12 1 0-16,-14 1 0 0,14-1-1 16,0 0 1-16,0 0-1 15,-5 16 1-15,5-16-1 16,7 16 0-16,0-3 1 15,3 2 0-15,4 2-1 16,3 2 1-16,8 3 0 16,2 1-1-16,6 3 0 15,2-1 0-15,2 4 0 16,-1 0 2-16,2-1-2 16,-4-1 1-16,-3-4-1 15,-4-2 1-15,-8-3-1 16,-2-4 2-16,-5-6-2 15,-12-8 0-15,11 9 0 0,-11-9 0 16,0 0 1-16,0 0-1 16,-4 13 0-16,4-13 0 15,-14 14 1-15,3-2-1 16,-2 4 0-16,-2 6-1 16,-3 3 1-16,-3 6 1 15,-2 5-1-15,-4 4 0 16,0 3 0-16,-1 3 0 15,-1 0 1-15,-2 0-1 16,3-3 1-16,1-3 0 16,2-4 0-16,3-3-1 15,0-4 1-15,3-5-1 16,2-2 0-16,0-5 1 0,4 3-2 16,-2-8 2-16,5 1-2 15,-2-4 1-15,2 1-1 16,10-10 1-16,-15 14 0 15,15-14 0-15,-11 11 0 16,11-11 0-16,-8 12 0 16,8-12 0-16,0 0 0 15,5 16 0-15,-5-16 0 16,25 6 0-16,-2-5 0 16,8 0 1-16,15 0-1 15,6 1 0-15,12-2 0 16,8-2 0-16,0 1 0 15,1 1 0-15,-4-1 0 0,-4 0 0 16,-10 0-1-16,-5-1 0 16,-8 1-1-16,-5 4-2 15,-10-8-7-15,9 7-28 16,-9-3 0-16,3 3-1 16,-2-3 1-16</inkml:trace>
  <inkml:trace contextRef="#ctx0" brushRef="#br0" timeOffset="7271.5141">8788 9870 52 0,'-14'4'33'15,"14"-4"0"-15,0 0-3 16,0 0-22-16,22 4-2 15,-11-10 1-15,10 5 0 16,-3-8-2-16,6 2 1 16,-6-4-3-16,3 0 1 15,-6-2-2-15,0-2 0 0,-5 1 0 16,-3 0-1-16,-2 0-1 16,-4 0 0-16,-2 2 1 15,1 12-1-15,-8-18 1 16,8 18-1-16,-18-8 0 15,6 5 1-15,-2 3-1 16,-1 4 1-16,-2 2-1 16,0 2 0-16,-3 4 1 15,1 3-1-15,-1 2 1 16,2 2-2-16,0 3 1 16,3 4-1-16,3-1 1 15,3 2 0-15,4-3 0 16,6 2 0-16,3-3 0 0,3 1 1 15,4-3 0-15,4-3-1 16,1-1 1-16,4-4 0 16,1-1-1-1,4-3 0-15,4-2 0 0,0-4-1 16,3 0-1-16,-1-5-2 16,8 4-4-16,-14-9-29 15,11 2-1-15,-4-5 0 16,-1 0-1-16</inkml:trace>
  <inkml:trace contextRef="#ctx0" brushRef="#br0" timeOffset="7752.1873">9532 9738 22 0,'0'0'26'16,"0"0"1"-16,-2-12-8 16,2 12-8-16,-15-2 1 15,15 2 1-15,-22 2-3 0,22-2-1 16,-28 5-1-16,15 4-1 15,-9-8 1-15,5 7-2 16,-6-3-1-16,3 6 0 16,-4-2-1-16,5 3 0 15,-3 1-2-15,5 2-1 16,0 1 1-16,4-1-2 16,2 4 1-16,5 0-1 15,3 0 0-15,7 1-1 16,2-2 1-16,7-1 1 15,4-2-1-15,7-2 0 16,2-5-1-16,3-3 0 16,-1 0-1-16,-3-6-2 0,5 3-3 15,-12-11-12 1,0 4-18-16,-7-4 0 16,-11 9-1-16,10-16 2 15</inkml:trace>
  <inkml:trace contextRef="#ctx0" brushRef="#br0" timeOffset="7933.9854">9302 9878 72 0,'0'0'37'0,"-15"-2"0"16,15 2-1-16,12-5-31 15,9 5-1-15,5-1-2 16,4-3-4-16,13 10-23 15,0-8-11-15,3-1-2 16,-2 1 2-16</inkml:trace>
  <inkml:trace contextRef="#ctx0" brushRef="#br0" timeOffset="8871.9014">9797 10047 66 0,'-11'-1'37'16,"11"1"-1"-16,0 0 1 15,6-11-32-15,8 5-1 16,11 4 0-16,3-4-1 16,7 3-1-16,0-1-1 15,0 2-1-15,-2 0 1 16,-4 2-1-16,-6-1 1 15,-7 0-1-15,-16 1 0 16,15 0 0-16,-15 0 1 16,0 0-1-16,0 0 0 0,0 0 0 15,0 0 1-15,-7-11-1 16,7 11 0-16,-8-11 0 16,8 11-1-1,-14-18 2-15,6 3-1 0,-2-2 1 16,-1-3-1-16,-1-2 2 15,-2-4-1-15,3-2 0 16,1-3 0-16,4 1 1 16,3-1-2-16,6 1 1 15,5-3 0-15,9 2-1 16,6 3 0-16,11 1 0 16,6 1 0-16,8 7 0 0,5 2 0 15,1 6 0-15,3 5 0 16,-5 7 0-16,-3 6 0 15,-8 7 0 1,-5 6 0-16,-12 6 0 16,-7 6-1-16,-9 2 2 0,-7 2-1 15,-7-1-1-15,-5 0 1 16,-5 1-1-16,-2-2 2 16,-3-4-2-16,-1-3 1 15,2-4 0-15,2-3 0 16,1-2 1-16,2-3-1 15,4-3 0-15,0-5-1 16,11-7 2-16,-11 11-1 0,11-11 0 16,0 0 0-1,0 0 1-15,-5 11-1 16,5-11 1-16,0 0-1 16,19 2 0-16,-6-2 0 0,4-2 1 15,6 2-1-15,6 0 0 16,2 0 0-16,3 0 1 15,2 0-1-15,-3 0 1 16,-3 0-1-16,-3 0 1 16,-5-1-1-16,-4 0 0 15,-3-2-1-15,-15 3-6 16,25-7-30-16,-25 7-2 16,9-13-1-16,-6 2 0 0</inkml:trace>
  <inkml:trace contextRef="#ctx0" brushRef="#br0" timeOffset="10143.3231">10864 8163 48 0,'-2'-14'35'15,"2"14"-1"-15,0 0 1 16,-5-11-20-16,5 11-8 16,11 14 0-16,5 3 0 15,-3 0-2-15,10 13-1 16,-1 4 1-16,8 10-2 15,0 2 1-15,3 7-2 0,-1 2 0 16,-2 2-1 0,0 0 1-16,-5-3-2 15,2-6-1-15,-5-3 0 16,-2-6-2-16,-7-10-1 0,3-1-4 16,-14-13-26-16,-2-15-4 15,0 0 0-15,0 0 0 16</inkml:trace>
  <inkml:trace contextRef="#ctx0" brushRef="#br0" timeOffset="10463.4725">11256 8155 54 0,'-16'-1'35'16,"-1"7"-1"-16,-1 6 3 16,-5 9-28-16,2 13-2 15,-10 4 2-15,3 13-1 16,-11 1 0-16,4 10-3 16,-4-3-1-16,2 4-1 15,0-7 0-15,6-4-2 16,3-4 0-16,4-8-1 15,7-7-1-15,3-9-2 16,6-2-2-16,8-22-9 16,-7 11-24-16,7-11 0 15,15-16-1-15,1-1 0 16</inkml:trace>
  <inkml:trace contextRef="#ctx0" brushRef="#br0" timeOffset="10827.0258">11709 8117 57 0,'-16'-4'36'0,"-1"8"0"16,-5 2 0-1,2 11-26-15,-6 0-2 0,6 19-1 16,-6-1 1-16,7 11-2 16,-1 2-2-16,7 4-2 15,3 0 0-15,6 2-1 16,7-3 0-16,4-7-2 15,8 3-4-15,1-19-7 16,12 3-26-16,-1-13 0 16,7-6 0-16,1-14-1 15</inkml:trace>
  <inkml:trace contextRef="#ctx0" brushRef="#br0" timeOffset="11214.7077">11910 8429 62 0,'10'-11'33'15,"1"2"-1"-15,7 1 1 16,3-1-30-16,-1-5-2 16,4-1 3-16,-8-3-1 15,1 1 1-15,-10-3-1 16,-1 5 1-16,-12-4-1 0,-2 6 1 15,-9-1 1 1,-2 6-2-16,-4 2 0 16,0 6-1-16,-3 4 1 15,3 8-2-15,-1 5 2 0,3 8-2 16,4 5 1-16,3 4-1 16,5 4 1-16,3 5-2 15,3 1 2-15,9-3-2 16,5-4 0-16,6-3 0 15,4-2-1-15,6-6-1 16,2-6-2-16,1-11-4 16,10 3-21-16,-11-18-9 15,4-3 0-15,-5-10 0 0</inkml:trace>
  <inkml:trace contextRef="#ctx0" brushRef="#br0" timeOffset="11496.4623">12351 8060 70 0,'17'2'37'15,"9"8"1"-15,-1 4 0 16,7 12-30-16,-5 0-2 15,2 17-1-15,-9-1 0 16,-7 7-2-16,-8-2 0 16,-6 2-2-16,-9-1 0 15,-5-1-2-15,0-1-3 0,-14-11-32 16,9 0-3-16,-4-8 0 16,5-4-1-16</inkml:trace>
  <inkml:trace contextRef="#ctx0" brushRef="#br0" timeOffset="11907.8544">13072 8375 90 0,'-7'15'40'0,"7"-15"1"0,0 0 0 15,0 0-34-15,0 0-3 16,0 0 0-16,0 0-3 16,0 0-3-16,0 0-8 15,0 0-30-15,0 0 0 16,0 0-1-16,10-18-1 15</inkml:trace>
  <inkml:trace contextRef="#ctx0" brushRef="#br0" timeOffset="17707.4588">13680 7994 23 0,'0'-22'32'0,"1"6"0"16,1 1 2-16,-4-2-14 15,2 17-7-15,-1-15-1 0,1 15-4 16,0 0-2-16,0 23 0 15,-3-6-2-15,1 10 0 16,-3 4-1 0,4 11 0-16,-4 3 0 0,3 8 0 15,-3 0 0-15,1 6-1 16,-2-2 0-16,3 0-1 16,-2-4 1-16,2-1-2 15,0-3 1-15,0-10-1 16,2-5 0-16,0-8-2 15,2-1-1-15,-1-13-3 16,6 6-5-16,-6-18-27 16,0 0 0-16,0 0 0 0,10-21 0 15</inkml:trace>
  <inkml:trace contextRef="#ctx0" brushRef="#br0" timeOffset="18054.8905">13861 7884 36 0,'0'0'32'15,"-1"-16"2"-15,1 16 0 0,-5 23-14 16,-3-9-11-1,11 20 0-15,-9-1-1 16,6 13-1-16,-6 2-2 16,5 10 0-16,-4-3-1 0,3 2-1 15,0-2 0-15,1-1-2 16,0-4 1-16,-1-3-2 16,2-5 1-16,0-8-1 15,2-1-3-15,-2-11-2 16,6 2-5-16,-11-13-27 15,5-11 0-15,0 0-1 16,12-16 0-16</inkml:trace>
  <inkml:trace contextRef="#ctx0" brushRef="#br0" timeOffset="18503.4177">13630 7950 64 0,'-8'-18'35'16,"5"1"1"-16,4 1 0 15,12 2-29-15,3-2-1 16,16 9-1-16,6-7 0 15,12 11-2-15,5-1-1 16,9 8-1-16,-2-2 0 16,0 8 0-16,-3 4-1 0,-9 5 1 15,-9 2-2-15,-10 5 2 16,-13 2-2-16,-13 2 1 16,-10 3 0-1,-13 1 0-15,-11-1 1 0,-12-2-1 16,-6 0 1-16,-7-3 0 15,-3-4 0-15,1 3 1 16,-1-9-2-16,10 2 1 16,5-3-1-16,9-3 1 15,9-2-1-15,6-5-2 16,13 4-3-16,5-11-23 16,0 0-8-16,11-5-2 0,7-1 1 15</inkml:trace>
  <inkml:trace contextRef="#ctx0" brushRef="#br0" timeOffset="18959.3386">14657 7825 63 0,'-14'-7'36'0,"-3"3"0"16,-5 6 0-16,3 11-28 16,-9 1-1-16,5 18 0 15,-9 0-1-15,5 13-1 16,-2 3-2-16,7 8 1 16,1 2-2-16,7 3 0 0,6-3 0 15,9-1-1-15,6-3 0 16,8-7-2-1,6-3 0-15,2-10-6 16,14 1-18-16,-7-19-13 0,6-4-1 16,-6-13-1-16,4-8 1 15</inkml:trace>
  <inkml:trace contextRef="#ctx0" brushRef="#br0" timeOffset="19573.6667">14742 8124 74 0,'0'0'37'0,"0"0"1"15,0 0-2-15,31 4-30 16,-2-6-2-16,14 5-1 15,0-4 0-15,4 2-1 16,-2 0-1-16,-4 0 0 16,-6-3 0-16,-9 1-1 15,-7-1 1-15,-19 2-1 16,16-5 1-16,-16 5-1 16,0 0 0-16,0 0 1 15,0 0-1-15,2-10 0 16,-2 10 0-16,0 0 0 15,3-13 0-15,-3 13 0 16,1-12 0-16,-1 12 0 0,-2-19 0 16,2 19 0-16,-13-20 0 15,4 8 0-15,-5 0 0 16,-4 1 0-16,-5 0 0 16,-3 2 0-16,-4 0 0 15,-3 3 0-15,-2 4 0 16,0 2 0-16,0 3 1 15,0 8-1-15,6 4 1 16,2 5 0-16,4 7-1 16,6 5 2-16,5 2-2 15,8 6 2-15,7 1-1 16,8-2 0-16,4 0 0 16,10-3 0-16,3-6 0 0,5-4-1 15,4-4 1-15,-2-10-2 16,0-2-1-16,-3-9-4 15,7 5-15 1,-11-12-17-16,3-1-2 0,-7-12 1 16,3-1-1-16</inkml:trace>
  <inkml:trace contextRef="#ctx0" brushRef="#br0" timeOffset="19854.8794">15357 7726 85 0,'9'-14'40'16,"7"23"-2"-16,0 2-1 16,11 26-31-16,-7 10-1 15,1 11 0-15,-6 6-2 16,-7 8 0-16,-5-1 0 15,-8 3-2-15,-7-6 0 16,-7-8 0-16,-4-7-2 16,-2-8-2-16,4 1-11 15,-5-16-25-15,5-5-2 16,1-12 0-16,6-7-1 0</inkml:trace>
  <inkml:trace contextRef="#ctx0" brushRef="#br0" timeOffset="33211.7189">3190 11177 6 0,'0'0'25'15,"-25"-5"1"-15,25 5-1 16,-18-1-19-16,5-3-2 16,2 2-2-16,-3-2-1 15,2 1 0-15,-3 0 0 16,3 1 1-16,-4-2 1 16,2 3-1-16,-5-3 1 15,-2 3 1-15,1-1-1 0,-2 3 1 16,-5-2 0-16,1 3-1 15,-4-3 0-15,2 3 0 16,-5-2 0-16,5 5-1 16,-5-2 1-16,3 3-1 15,-3-3-1-15,-1 5 1 16,-1-4-1-16,1 6 0 16,-3-4 0-16,3 5 0 0,-3-1 0 15,1 0 0 1,0-2-1-16,3 3 1 15,0 0 0-15,3 2-1 16,-4-2 1-16,1 1 2 16,-4 0 0-16,5 3 0 0,-4-3-1 15,3 4 1-15,-5-4 0 16,2 4 0-16,-1 0 1 16,1-1-4-16,0 4 2 15,-1-1-2-15,3 1 2 16,0 1-2-16,1 0 1 15,1 1-1-15,0 0-1 16,5 0 1-16,4 1-1 16,2-1 1-16,2 2-1 15,1-1 1-15,3 1 0 16,1 2 0-16,8 0-1 16,1 0 1-16,2 2 0 0,-1 1 1 15,2 1-1-15,4 0 0 16,1 1 1-16,5 1-1 15,-3-1 1-15,2 3-1 16,3-3 1-16,2 2-1 16,2-2 2-16,0 4-1 15,1 0 1-15,0 0-2 16,1-1 1-16,-1 1 0 16,3 0 1-16,-1 0-2 15,0 1-1-15,0-2 2 16,-3-2-1-16,1 5 0 15,-4-1 1-15,0 2-1 16,-4 2 0-16,-2 1 1 0,-1-2-1 16,-5 2 0-16,-1 0 0 15,1 0 1 1,-4-1 0-16,-3-3-1 16,-2 1 0-16,-5 1 0 0,0-2 1 15,-6 3-1-15,1-3 0 16,-4 2-1-16,-2-1 1 15,-1 4-1-15,-2-3 1 16,2-1 0-16,-1 0-1 16,1 2 1-16,-1 4 0 15,-2-3-1-15,2 1 1 16,-4 0 0-16,5 1-1 16,27-42 3-16,-65 85-1 0,65-85 1 15,-66 77 0-15,66-77 0 16,-73 76 0-16,73-76-1 15,-68 77 2 1,68-77-4-16,-56 82 1 0,56-82 0 16,-41 85-1-16,41-85 1 15,-19 94 0-15,26-45 0 16,-2 1-1-16,4 2 1 16,9-2 0-16,-1 1 0 15,9 0 1-15,3-3 0 16,8-1-2-16,-8 0 0 15,7-1 0-15,5-1 0 16,-1 2 0-16,8 2 0 0,-3-3-1 16,2 0 1-1,0 1 1-15,6 3 0 16,-1-4 1-16,9 0-1 16,-1-1 0-16,2-4 1 0,-1-1-1 15,5-2 0-15,-1-4-2 16,2-4 2-16,2 1-1 15,0-1 1-15,6-4 0 16,7-1-1-16,4-2 1 16,3 0 1-16,3-3 1 15,8-2-3-15,1-4 1 16,2-4-1-16,1-3 0 16,2 1 1-16,3-6 0 15,0-3-2-15,0-1 1 16,-6-3 1-16,2-3 0 15,-4-3 0-15,-2-3 0 16,-5-4-1-16,-2-1 0 0,-4-1 2 16,-1-4-1-16,-1-6 0 15,-3 1-1-15,-1-1 1 16,-2-3 0-16,-2-2 0 16,1-4 0-16,-3-5 0 15,-1 2 0-15,-1-3 1 16,-2-1-1-16,0-3 0 15,-4 2 0-15,-3 0 1 16,-2 0-1-16,-5 1 0 16,2-1 0-16,-3 0 0 15,1 1 0-15,-3-3 0 16,-1-1 0-16,-1-2 1 0,-3-4-1 16,-1 3 0-16,-5-6 1 15,-4 2-1-15,1-2 0 16,-5 2 0-16,-2-1 0 15,-1 2 0 1,-3 1 1-16,-1-1 0 0,-2 2 0 16,-2-2 0-16,-5-1-1 15,-2-4 1-15,-2 3-1 16,-4-4 1-16,1 0-1 16,-5 0-1-16,-2 1 1 15,-2 2 0-15,-3 1 0 16,-2 3 0-16,-2-1 1 15,-3 4 0-15,-3 0-1 0,-2 1 1 16,-2-1 0-16,-1-1 0 16,-2 1-1-16,-1 2 1 15,-5-2 0-15,-1 2-1 16,-2 1 0-16,0 1 0 16,-5 3 1-16,0 2-2 15,-3 4 2-15,-4-1-2 16,-2 1 2-16,-2 0-1 15,-3 1 0-15,-2 3-1 16,-1 1 1-16,-3-1 0 16,0 1 0-16,-3 1 0 15,3 4-1-15,-1 0 2 16,-2 1-1-16,0 1 0 0,-2-2 0 16,1 1 0-16,-1 2 1 15,3 0-1 1,-3 2 0-16,2 1 0 15,2-2 0-15,-1 2 0 0,0 2 0 16,1 1 0-16,1 1 1 16,0-1-2-16,0 2 2 15,-1 2-1-15,2 2 1 16,2 0-1-16,-1 2 1 16,-1-1-1-16,0 2 0 15,-1 1 0-15,-1-2 0 16,2 1 0-16,-4 0 0 15,2 0 0-15,1 0 0 0,1 2 0 16,0-6 0-16,5 1 0 16,0 0-2-1,3 1 2-15,-1-2-2 16,2-1 2-16,2 1-1 0,0-1 1 16,2 1-1-16,0 2 1 15,0-2 1-15,0 0-1 16,2 0 0-16,0-1 0 15,-3 3 0-15,1-4-2 16,3 6-6-16,-14-6-29 16,10 1-2-16,-7 0-1 15,0 1-1-15</inkml:trace>
  <inkml:trace contextRef="#ctx0" brushRef="#br0" timeOffset="40235.614">3883 10160 25 0,'-26'5'30'0,"4"4"0"15,-7 1 0 1,-4 0-20-16,8 12-3 16,-10-2 0-16,7 13-2 15,-6-3 0-15,2 10-1 0,-3 3 0 16,3 9 1-16,-9 1 0 16,4 13-1-16,-7 0-1 15,5 10 0-15,-6 7 0 16,6 13-1-16,-3 3 1 15,8 15-1-15,0 9-1 16,7 18 2-16,4 9-1 16,6 13 0-16,6 4 1 15,6 18-1-15,6 7 0 16,7 10-1-16,9 8-1 16,11 8 1-16,12 4 0 15,5 5-1-15,8 5-1 16,6-4 1-16,6-2-1 0,3 0 1 15,3-1-1-15,0-11 0 16,-4-8 0-16,5-4-1 16,0-7-1-16,0-14-4 15,10-3-30-15,-7-22-1 16,-2-19 0-16,-4-18-1 16</inkml:trace>
  <inkml:trace contextRef="#ctx0" brushRef="#br0" timeOffset="42275.8571">555 15774 36 0,'0'0'32'0,"0"0"0"16,0 0 1-16,0 0-26 15,0 0-1-15,77-11 1 16,-77 11-1-16,96 2 0 16,-96-2-1-16,86 2-2 15,-86-2 0-15,70 1-1 16,-70-1 0-16,0 0 0 16,52 3 0-16,-52-3-1 15,0 0 0-15,0 0 0 16,0 0 1-16,0 0-1 15,0 0 0-15,0 0-1 16,0 0 0-16,-29-49 0 16,29 49 0-16,0 0 1 0,-32-54-1 15,32 54 0-15,0 0 0 16,-24-73 1-16,24 73-1 16,-9-59 1-16,9 59-1 15,-6-60 1-15,6 60 0 16,3-57 0-16,-3 57 0 15,19-53-1-15,-19 53 1 16,0 0-1-16,53-52 1 16,-53 52-1-16,58-18 1 15,-58 18-2-15,67-5 2 16,-67 5 0-16,77 11-1 16,-36-1 0-16,-5 3-2 15,-36-13 3-15,49 41-3 16,-27-14 2-16,-12 5-2 0,-10-32 3 15,-1 73 0-15,1-73 1 16,-21 77 1-16,21-77-3 16,-36 76 3-16,36-76-1 15,-53 65 1-15,53-65-2 16,0 0-1-16,-41 64 1 16,41-64 0-16,0 0 0 15,0 0-1-15,0 0 1 16,0 0 0-16,0 0 1 15,57 50-3-15,-25-49 0 16,11 1 0-16,-4-4 0 0,4 5-1 16,-12-3 1-16,0 0-1 15,-10 2-1-15,-6-2 3 16,2 0-2-16,-17 0-2 16,0 0-5-16,0 0-23 15,12-6-7-15,-12 6 0 16,19-8 1-16</inkml:trace>
  <inkml:trace contextRef="#ctx0" brushRef="#br0" timeOffset="42575.7532">1742 15695 76 0,'0'0'37'0,"-12"3"0"16,13 18-11-16,-1-21-20 15,6 27 0-15,-4-10 0 16,1 11-1-16,-2-1-2 16,-1 2 0-16,-1 0-1 15,3 0 0-15,0 1-2 16,-1-2 1-16,2-3-2 15,1-4-3-15,1 5-7 16,0-10-28-16,1-4 0 16,-6-12-2-16,17 4 1 15</inkml:trace>
  <inkml:trace contextRef="#ctx0" brushRef="#br0" timeOffset="44451.0529">5322 15346 47 0,'0'0'32'16,"-18"-1"1"-16,18 1-4 16,0 0-22-16,2-16-1 15,13 16 0-15,3-5-2 16,12 5-1-16,3-4 0 0,6 3-2 16,3 0 0-16,3 0 1 15,-2-1-1-15,-2 1 0 16,-9 0 0-1,-2 0-1-15,-8 0 2 0,-5 1-1 16,-6-3 0-16,-11 3 0 16,0 0 1-16,12-1-1 15,-12 1 0-15,0 0 0 16,0 0 0-16,0 0-1 16,0 0 1-16,-7-16-1 15,7 16 1-15,-9-18-1 16,3 5 0-16,-1-4 1 15,-1-4-1-15,0-1 0 0,-2-5 0 16,2 0 0-16,0-5 1 16,3-3-1-1,3-2 0-15,3 1 0 16,4 3 0-16,6 4 1 0,5 1 0 16,5 4-1-16,4 4 0 15,6 6 0-15,2 5 0 16,3 7 0-16,1-1 1 15,0 3-2-15,-3 7 1 16,-4 2 0-16,-3 5-1 16,-5 6 1-16,-6 7 0 15,-6 3 0-15,-8 4-1 16,-5 4 2-16,-7 2-1 16,-5 1 0-16,-4-1 0 15,-3-2 0-15,0-4 0 16,0-5 0-16,2-1 1 15,4-4-1-15,5-3 2 0,5-3-2 16,7-5 2-16,9 0-2 16,7-4 2-16,6 0-1 15,3-6 0-15,6 1 0 16,-2-3-1-16,2 1 1 16,-4-2-1-16,-3 0 0 15,-7-3-1-15,-5 1 0 16,-1 2-2-16,-12 0 0 15,13-2-3-15,-13 2-7 16,0 0-25-16,9-17 2 16,-9 17-2-16,19-8 1 15</inkml:trace>
  <inkml:trace contextRef="#ctx0" brushRef="#br0" timeOffset="44899.6336">6352 15285 55 0,'5'-13'31'16,"-5"13"1"-16,22-14-4 0,0 13-23 15,-2-2 1-15,5 5 0 16,-3-1-2-16,3 6 0 16,-9 2-1-16,-3 8 1 15,-10-1 1-15,-8 8-2 16,-10-1 2-16,-4 5-2 16,-5-4 2-16,1 3-2 15,-1-4 0-15,4-2-1 16,6-4 0-16,6-3 0 15,8-14-1-15,12 17 0 16,7-11 0-16,6 0 0 16,6-4 0-16,2-2-1 15,2-2 0-15,1-1-1 0,-3 2 0 16,-7-4-1-16,-2 3-3 16,-12-10-10-16,1 12-23 15,-13 0-1-15,11-6-1 16,-11 6 0-16</inkml:trace>
  <inkml:trace contextRef="#ctx0" brushRef="#br0" timeOffset="55303.1578">2146 16392 17 0,'0'0'30'0,"0"0"-1"15,-15 3 2-15,15-3-23 16,0 0-4-16,0 0 4 15,19-6-3-15,-19 6 3 16,28-15-5-16,-10-1 2 0,8 4-3 16,2-7 2-16,5-3-1 15,5-6 1 1,4 4-1-16,2-8 0 16,1 4 0-16,1-5 0 0,1 4 0 15,-4-5-1-15,1 1 0 16,-8 1-1-16,1-1 0 15,-5-1 0-15,0 2 0 16,-4 1-1-16,-3-1 0 16,0 3 1-16,-3 1-1 15,4 0 0-15,-1 4-2 16,-4 2 1-16,-3 3 0 16,-2 3-1-16,-3 3 1 15,-2 3 0-15,-11 10-1 16,11-13 1-16,-11 13 1 15,0 0-1-15,0 0 0 16,0 0-1-16,-3-11 1 0,3 11-1 16,0 0 1-16,-11 3-2 15,-2-4 3-15,13 1-1 16,-23 12 1-16,9-2 0 16,-4-2 0-16,-1 6 1 15,3-1-1-15,-8 2 0 16,3 3 0-16,-2-2 0 15,-3 2 0-15,0-1 0 16,1-1 0-16,-1-3 0 16,5-1 0-16,2-2 0 15,4-3 1-15,15-7-1 16,-13 5 0-16,13-5 0 0,7-15 0 16,5 4 1-16,5-3-1 15,3-4 1-15,4-2-1 16,0 0 1-16,2-2-1 15,-1 0 1-15,0 4 0 16,-4 0 0-16,0 3 0 16,3 0-2-16,-9 3 2 15,5 3-1-15,-5 0-1 16,0 4 1-16,-3 0-1 16,-1 2 0-16,-11 3 0 15,11-3 2-15,-11 3-2 16,0 0 2-16,0 0 0 15,0 0-1-15,11 10 1 0,-11-10 1 16,-7 17 1-16,0-4 0 16,7 7-1-16,-2 0-1 15,-6 5 2-15,-1 0 0 16,8 7-2-16,-8-2 2 16,8 3-2-16,0 0 0 15,1-2-1-15,1 1-1 16,-1-9-4-16,19 0-32 15,-17-4-1-15,9-5 0 16,2-11-3-16</inkml:trace>
  <inkml:trace contextRef="#ctx0" brushRef="#br0" timeOffset="56683.1373">6789 14676 38 0,'0'0'30'0,"0"0"0"16,-12 0-1-16,12 0-24 15,-2-19-1-15,2 4 0 16,5-1 0-16,-8-8 0 15,7-1 0-15,-5-6-2 16,1-3 0-16,-5-5 0 0,0-2-1 16,-6-4 0-1,-2-5 0-15,-3 0 0 16,-3-2 0-16,-4-1 0 16,-1 0 1-16,-3 0-1 0,-1 4 0 15,-3 3 1-15,1 9-1 16,-2-1 0-16,2 8 0 15,-3 5 0-15,3 6 0 16,-3 1 1-16,5 6 0 16,3-2 0-16,3 5-1 15,1 0 1-15,6 4 0 16,4-1 0-16,11 6 0 0,-11-6-2 16,11 6 0-1,0 0 1-15,0 0 0 16,0 0-1-16,0 0 0 15,0 0 0-15,0 0 0 16,0 0 1-16,0 0-1 0,0 0 1 16,0 18-1-16,0-18 0 15,9 21 1-15,-3-4-1 16,2 4 1-16,2 0-1 16,1 6 1-16,1-3 0 15,-1 1 0-15,0 0-1 16,2-1 1-16,-4-5 0 15,0-5-1-15,-2 0 0 16,-7-14 1-16,10 13-1 16,-10-13 0-16,0 0 1 15,5-18-1-15,-6 2 0 16,-4-6 0-16,1-5 0 0,0-2 0 16,0 0 0-16,-3 1 0 15,1 3 0-15,0 5 0 16,3 4 1-16,0 3-1 15,3 13 1-15,-7-17-1 16,7 17 1-16,1-12 0 16,-1 12-1-16,12-7 0 15,0 6 1-15,8 3 0 16,4 3-1-16,7 2 1 16,3 4-1-16,4 4 0 15,2-2 0-15,0 3 0 16,0 1-4-16,-11-10-19 15,1 8-16-15,-9-7 0 0,-6-2-1 16,-15-6-1-16</inkml:trace>
  <inkml:trace contextRef="#ctx0" brushRef="#br0" timeOffset="68256.4874">9393 11835 27 0,'-11'-1'29'0,"11"1"0"16,0 0-5-16,-17-1-12 15,17 1-1-15,0 0-2 16,0 0-2-16,0 0-1 16,21 1-1-16,-10-2 0 0,11 2-2 15,2-4 0-15,10 3 0 16,2-4 0-16,5 1-2 15,0-2 1-15,1 3-1 16,-3-3 0-16,-3 1 0 16,-7 2-1-16,-6 1 0 15,-6 1 0-15,-4 1 0 16,-13-1 0-16,13 0 0 16,-13 0 0-16,0 0 0 15,0 0 0-15,0 0 1 16,0 0-1-16,0 0 0 15,0 0 1-15,0 0-1 0,0 0 1 16,0 0-1-16,0 0 0 16,0 0 0-16,4-13 0 15,-4 13 0-15,-6-13 0 16,6 13 0-16,-11-20 0 16,2 5 0-16,-1-3 0 15,-1-4 0-15,-1-2 1 16,0-5-1-16,-3-2 0 15,2-5 0-15,-2-2 1 16,3-1 0-16,2-1-2 16,3 2 2-16,3-1-1 15,4 0 0-15,8 1 0 16,2 5 0-16,9 3-1 0,4 0 0 16,5 4 1-16,7 2 0 15,6 2 1-15,4 4-1 16,3 5 0-16,4 3 0 15,1 6 1-15,-1 7-1 16,-2 5 0-16,-5 4 0 16,-3 8 0-16,-7 6 0 15,-3 4 0-15,-8 5 1 16,-5 1 0-16,-7 7-1 16,-9 0 1-16,-5 3-1 15,-8-1 1-15,-3 0-1 16,-7-1 2-16,-3-1-2 15,-4-5 0-15,3-5 2 0,-1-5-1 16,7-4 0-16,1-4 1 16,2-4-1-16,6-6 0 15,9-10 1 1,-9 15-1-16,9-15 0 0,11 4 0 16,4-4 0-16,5-2 0 15,9 0-1-15,6-2 2 16,6 2-2-16,3-2 1 15,2 3-1-15,-4 0 0 16,-3 0 0-16,-3 1 0 16,-7 0-1-16,-7 2 0 15,-6-3-1-15,-2 3-2 16,-14-2-5-16,26-1-21 16,-15-4-8-16,3 3 0 15,-1-4 0-15</inkml:trace>
  <inkml:trace contextRef="#ctx0" brushRef="#br0" timeOffset="68478.3954">10792 11677 48 0,'0'0'37'0,"-10"24"0"16,7-9 1-16,1 11-14 15,-4-8-17-15,10 10 0 16,-8-5-3-16,4 3-2 16,0 2-4-16,-6-13-13 15,0 9-22-15,-1-4-1 16,1-5 0-16,-3-2-1 0</inkml:trace>
  <inkml:trace contextRef="#ctx0" brushRef="#br0" timeOffset="69088.4396">11517 11207 72 0,'-11'0'38'15,"11"0"0"-15,-18-1-1 16,18 1-31-16,0 0-2 0,0 0-2 15,0 0-1-15,0 0-3 16,0 0-6-16,0 0-22 16,15 15-7-1,-15-15-1-15,17 13 1 0</inkml:trace>
  <inkml:trace contextRef="#ctx0" brushRef="#br0" timeOffset="69262.4994">11555 11408 71 0,'-12'7'35'15,"12"-7"-1"-15,-20 7-1 0,20-7-34 16,0 0-4-16,0 0-17 16,0 0-10-1,0 0-2-15,0 0 0 16</inkml:trace>
  <inkml:trace contextRef="#ctx0" brushRef="#br0" timeOffset="69575.4806">11777 11228 75 0,'-12'-4'39'0,"1"1"-2"0,11 3 0 16,0 0-32-16,11-8-2 16,17 7-1-16,11 1 0 15,6-1-2-15,8 1-1 16,4 2-2-16,-1-3-2 15,7 10-4-15,-19-14-10 16,1 10-17-16,-14-2-1 16,-6 3 0-16,-11 2 1 15</inkml:trace>
  <inkml:trace contextRef="#ctx0" brushRef="#br0" timeOffset="69803.5145">11898 11420 67 0,'-19'10'37'0,"5"-4"1"15,14-6-1-15,0 0-28 16,15 13-2-16,7-15-3 16,13 6 1-16,3-1-3 15,12-2-1-15,2 4-4 16,1-12-5-16,9 5-29 15,-13-2 0-15,-6 2-1 16,-5 1 0-16</inkml:trace>
  <inkml:trace contextRef="#ctx0" brushRef="#br0" timeOffset="70738.3907">13557 10315 19 0,'-28'-18'28'16,"14"19"1"-16,-9-8 0 16,0 3-22-16,6 10 1 15,-7-6 0-15,6 9 1 16,-8-6-1-16,9 13-2 15,-9-9 0-15,9 9-1 16,-6-4-2-16,4 7 1 16,0-5-1-16,4 7-1 15,2-4 0-15,7 1 0 16,3 1-1-16,7 3 1 16,4-2-1-16,6 2 0 15,3-2-1-15,5 6 1 0,-1 0 0 16,-1 4-1-16,-3-3 1 15,-4 4 0-15,-6 0 0 16,-7 2 0 0,-10-1 1-16,-7-3 0 0,-6-2-1 15,-3-2 1-15,-3-3 0 16,0-1 0-16,-1-8-1 16,7-1 0-16,5-2 0 15,7-2 0-15,11-8-1 16,1 14 0-16,13-6 0 15,4 3 0-15,4 5 0 16,1 6 0-16,1 4 0 16,-4 7 0-16,-4 6 0 0,-10 6 0 15,-7 3 2-15,-8 6-1 16,-5 2 1 0,-4 0 0-16,-2-4 0 15,0-2 0-15,2-6 0 0,6 0 0 16,3-5-1-16,9-5 0 15,5-5 0-15,8-3 0 16,5-3-1-16,5-4 0 16,4-4-1-16,1-7-2 15,6 2-6-15,-7-11-30 16,6-1-1-16,-7-8 0 16,1-5-1-16</inkml:trace>
  <inkml:trace contextRef="#ctx0" brushRef="#br0" timeOffset="71726.1344">14017 10973 65 0,'-18'3'38'0,"1"-6"0"15,17 3 0-15,0 0-27 16,0 0-9-16,18-10 1 16,9 12-2-16,2-5 1 15,7 2-2-15,3 2 0 16,-3-2 0-16,-3 1 0 16,-7 1 0-16,-8-2 1 0,-4-4-1 15,-14 5 0-15,0 0 0 16,8-16 1-16,-8 16-1 15,-7-19 0-15,2 4 0 16,0 0 0-16,0-1 0 16,2-2 0-16,-2-2 0 15,-3 3 0-15,1 0 0 16,-3 3 1-16,0 1-2 16,0 2 1-16,-4 5 0 15,-3 3 1-15,-3 3-1 16,1 2 1-16,-2 3 0 15,-1 5-1-15,-1 6 1 16,0 2 1-16,1 6-1 0,2 6 0 16,3 7 0-16,3 2 0 15,5 6 1 1,3-2-1-16,8 2 0 16,6 0 0-16,8-2 0 0,2-6 0 15,8-4 0-15,0-4-1 16,2-6 0-16,1-3 0 15,-3-8 0-15,1-4-1 16,-1-4-2-16,2 0-1 16,-2-11-4-16,16 4-30 15,-6-9-1-15,6 0 0 16,1-4-1-16</inkml:trace>
  <inkml:trace contextRef="#ctx0" brushRef="#br0" timeOffset="72098.9967">14973 10786 58 0,'-13'-5'36'0,"-5"4"1"16,-6 0-1-16,2 8-29 15,-12-3 0-15,7 9 1 16,-7 0-2-16,3 9-1 16,1 3-2-16,5 5 0 0,5-1 0 15,6 5-1-15,7 0-1 16,11 1 0-16,5-4 0 15,12-5-2-15,8-3 0 16,6-7-1-16,7-1-2 16,-1-15-6-16,13-1-27 15,-14-9-2-15,-4-2 0 16,-10-8 0-16</inkml:trace>
  <inkml:trace contextRef="#ctx0" brushRef="#br0" timeOffset="72278.0541">14741 10929 76 0,'-23'-3'38'16,"7"-2"-1"-16,16 5 1 15,0 0-34-15,26-1 0 16,3 1-3-16,6-2-4 16,19 15-16-16,1-13-18 15,6 1-1-15,0-2 0 16,2-1-1-16</inkml:trace>
  <inkml:trace contextRef="#ctx0" brushRef="#br0" timeOffset="73270.8809">15492 11062 72 0,'-25'-2'37'16,"8"-1"0"-16,17 3 0 15,12-9-33-15,19 8-1 16,8-3 0-16,14 4-1 15,6-2 0-15,4 2-1 16,0 0-1-16,-6 1 1 16,-8-1-1-16,-12 4 1 15,-9-4-1-15,-11 0 1 16,-17 0-1-16,0 0 1 0,0 0 0 16,0 0 0-1,-6-15-1-15,6 15 1 16,-13-19-1-16,5 4 0 15,2-2 0-15,0-6 0 0,-1-3 0 16,-1-7 0-16,0-5 1 16,2-7-1-16,-2-5 0 15,5-3 0-15,1-4-1 16,4 0 2-16,5 0-2 16,4 2 1-16,7 3 0 15,7 10-1-15,9 5 2 16,5 10-2-16,9 10 1 15,5 11 1-15,6 9-1 0,2 10 0 16,-2 13 0 0,-7 8 0-16,-10 8 0 15,-14 10 0-15,-15 5 0 16,-15 3 0-16,-16 1 1 0,-11-1-1 16,-6-3 2-16,-3-2-2 15,0-5 1-15,6-11 0 16,8-4 0-16,11-5 0 15,9-6 0-15,12-3 0 16,12-5-1-16,10-4 1 16,7-6 0-16,7 3 0 15,1-7-1-15,3-1 1 16,-3-1-2-16,-5 0 2 16,-6-1-1-16,-4-1-1 15,-8-1 1-15,-5 2 1 16,-5 0-1-16,-12 1 0 0,13-3 1 15,-13 3-1-15,0 0 0 16,0 0 1-16,0 0-1 16,0 0 0-16,0 0 0 15,0 0 0-15,0 0 0 16,0 0 0-16,11-8-2 16,-11 8-4-16,11-9-31 15,-11 9-4-15,-2-11 1 16,2 11-2-16</inkml:trace>
  <inkml:trace contextRef="#ctx0" brushRef="#br0" timeOffset="74047.1966">17394 9754 52 0,'0'0'35'16,"-10"25"0"-16,5 1 1 15,-1 6-27-15,6 20-4 16,-9 7 1-16,6 24 0 15,-8 8 0-15,5 16-1 16,-8 2-2-16,8 5 1 16,-5 0-1-16,1-1 0 15,-2-5-1-15,4-9 0 0,-3-12 0 16,2-10 0-16,2-9-2 16,-1-13 1-16,1-8-2 15,1-15-3-15,8 1-8 16,-5-22-27-16,3-11-1 15,0 0-1-15,11-28 0 16</inkml:trace>
  <inkml:trace contextRef="#ctx0" brushRef="#br0" timeOffset="74611.2949">18127 10168 68 0,'0'0'38'15,"0"0"0"-15,0 0 1 16,19 22-34-16,-5-1 0 16,12 13 0-16,2 7-1 15,10 10 0-15,2 4 0 0,6 7-2 16,2-2-1-16,-2 1 0 15,0-5-1-15,-7-6-1 16,-4-7 0 0,-9-9-3-16,-4 0-5 0,-16-23-10 15,1 5-20-15,-7-16 0 16,0 0-1-16,-18-5 1 16</inkml:trace>
  <inkml:trace contextRef="#ctx0" brushRef="#br0" timeOffset="74910.2282">18637 10108 59 0,'-18'-2'37'15,"-4"14"1"-15,-7 10 1 16,6 17-31-16,-20 4-2 15,1 16 1-15,-10 1 0 16,1 8-3-16,-5-3-1 16,4 1-1-16,0-7 0 15,7-8-2-15,2-3 1 16,5-8-1-16,8-6-2 16,4-8 0-16,11 2-5 15,-2-17-6-15,17 4-27 0,0-15 1 16,14 2-1-16,8-14 0 15</inkml:trace>
  <inkml:trace contextRef="#ctx0" brushRef="#br0" timeOffset="75219.0459">19190 9978 64 0,'-18'0'39'0,"-1"9"-1"16,-7 8 1-16,-1 17-33 15,-2 5-1-15,3 17 1 0,-1 2-1 16,9 10-2-16,2 1-1 15,9-1-2-15,8 2 0 16,4-11-5-16,12 2-4 16,-2-17-30-16,9-8 0 15,2-12 0-15,3-8-1 16</inkml:trace>
  <inkml:trace contextRef="#ctx0" brushRef="#br0" timeOffset="75586.499">19380 10404 54 0,'17'-14'33'0,"2"-5"2"16,7 0-1-16,3-3-31 16,-1-3 0-16,2 5 0 15,-7-6 1-15,-4 4 0 16,-14-3 0-16,-6 8 0 15,-16-2 1-15,-10 9 0 16,-7 0 0-16,-3 14-1 16,-6 3 0-16,4 12 0 15,2 9-2-15,11 9 1 16,3 5-1-16,14 8-1 16,7 0 0-16,12 0-1 0,5-3 2 15,7-2-2-15,9-8 0 16,3-6-2-16,9-7 0 15,-5-12-2-15,6-3-1 16,-10-18-8-16,12 1-27 16,-9-14 0-16,-1-7-1 15,-4-13 2-15</inkml:trace>
  <inkml:trace contextRef="#ctx0" brushRef="#br0" timeOffset="75826.6644">20106 9853 74 0,'16'7'39'15,"-2"6"1"-15,5 19 1 16,-5 3-36-16,7 21 1 16,-5 3-1-16,0 14-1 15,-9 4-2-15,-1-2 0 16,-7 0-2-16,-5-9-2 15,-4-2 0-15,-8-18-8 16,6 0-28-16,-13-14-3 16,5-5-1-16,-1-12 0 15</inkml:trace>
  <inkml:trace contextRef="#ctx0" brushRef="#br0" timeOffset="76466.7984">21686 9972 68 0,'0'0'38'15,"-14"1"0"-15,-5 5-1 16,-12-4-30-16,2 10-1 16,-13-2-1-16,1 5-1 15,-7-2-2-15,2 3 1 16,-3-3-1-16,7 1-1 0,2-2 0 16,6-1 1-1,7-3-2-15,5-1 1 16,5-2 0-16,6-1-1 15,11-4 0-15,-6 11 0 16,6-11 1-16,15 14-1 0,-3 0 0 16,9-1 1-16,4 2-1 15,3 5 1-15,2 1-1 16,3 4 1-16,1 0-1 16,-1 1 0-16,1-1-1 15,-4-1 1-15,0 1-1 16,-3-5 0-16,-2-1-1 15,-5-7-1-15,-1 3-2 0,-19-15-3 16,25 16-9 0,-25-16-22-16,0 0 1 15,-22-1-2-15,3-4 2 16</inkml:trace>
  <inkml:trace contextRef="#ctx0" brushRef="#br0" timeOffset="76734.6274">21108 10339 55 0,'-16'-6'36'0,"3"1"2"15,13 5-1-15,0 0-26 16,0 0-2-16,0 0-1 16,12 10-2-16,9 7-1 15,0 1-2-15,7 7 0 16,1 0-1-16,3 4-1 15,1 0 0-15,0 1 0 0,-3-4-2 16,-2-3-1-16,-2-1 0 16,-5-7-5-16,2 7-9 15,-9-14-24-15,-1-3 1 16,-13-5-2-16,17-4 2 16</inkml:trace>
  <inkml:trace contextRef="#ctx0" brushRef="#br0" timeOffset="77238.806">22409 9755 64 0,'0'0'35'0,"9"-19"1"15,-9 19-1-15,0 0-29 16,0 0-1-16,0 0 1 15,0 0-1-15,5 26-1 0,-9-8 0 16,0 11-1-16,-2 2 0 16,3 11-1-16,-6-1 0 15,3 9 0-15,-1-4 0 16,-1 6-1-16,4-5 0 16,4 3 0-16,0-4 0 15,2-2 0-15,2-4 0 16,4-6-1-16,1-4 1 15,4-5-1-15,1-7 0 16,1-7 0-16,5-6-2 16,2-9 0-16,5-1-4 15,-10-20-15-15,7 7-18 16,-7-8-1-16,1 3 1 0,-14-6-1 16</inkml:trace>
  <inkml:trace contextRef="#ctx0" brushRef="#br0" timeOffset="77410.8685">22258 10069 77 0,'-17'-5'38'15,"17"5"0"-15,2-12 0 16,18 6-34-16,13 2 0 16,7-1-2-16,9-1-3 15,10 5-5-15,-8-4-30 16,10-1-1-16,-7-3-1 0,-3-2-1 15</inkml:trace>
  <inkml:trace contextRef="#ctx0" brushRef="#br0" timeOffset="78275.01">23160 9414 70 0,'10'-13'35'0,"2"3"0"15,5 1-2-15,9 9-29 16,-1 0-1-16,10 9 1 16,-4 0-1-16,6 3 0 15,-6 4-2-15,0 3 1 16,-6-1-1-16,-6 5 0 16,-9-2 1-16,-6 1-1 15,-9 0 0-15,-5 3 0 16,-5-2 0-16,-3 0 0 15,-4 2-1-15,1-1 1 16,1 1-1-16,0 1 1 16,4-2-1-16,5 2 0 15,3 0 1-15,8 2-1 0,4 1 1 16,9-2-1-16,4 1 0 16,8-1 1-16,5-3-1 15,3-1 0-15,2-3 0 16,0-5 0-16,0-3 0 15,-5-1 0-15,-5-6 1 16,-7-2-1-16,-6-2 1 16,-12-1-1-16,0 0 0 15,0 0 1-15,-12-10-1 16,0 9 1-16,-3 1-1 16,-1 1 0-16,-3 3 0 15,-1 1 0-15,-2 4 0 16,-1 2 0-16,-1 3 1 0,-1 1-1 15,2 2 0-15,0 4 1 16,2 1-1-16,0 1 1 16,7 0-1-16,0 5 0 15,6 0 0-15,1 2 1 16,4 2-1-16,3 1 0 16,2 1 0-16,2 1 1 15,0-1-1-15,2-1 1 16,-1-2-1-16,-1-3 0 15,-2-4 3-15,-4 1-2 16,-1-6 2-16,-2-1-2 16,-4-2 2-16,0-3-3 15,-5-2 2-15,-3 0 0 0,-1-2-3 16,-3-1 1-16,2 2-3 16,-8-2-4-16,13 11-26 15,-15-8-8 1,6 3-1-16,1 1 0 0</inkml:trace>
  <inkml:trace contextRef="#ctx0" brushRef="#br0" timeOffset="80010.8063">9114 13760 44 0,'-13'4'31'0,"13"-4"3"0,0 0-1 16,-11-5-23-16,24 6-3 15,-13-1 0-15,35-3 0 16,-9-3-2-16,13 4 0 15,2-2-2-15,6 1-1 16,0 1 0-16,3 2-1 16,-2-3-1-16,-5 2 0 15,-7 1 0-15,-8 0 1 16,-6 0-2-16,-5 0 2 16,-6 0 0-16,-11 0-1 15,0 0 2-15,0 0-2 16,0 0 1-16,0 0-1 15,-6-11 0-15,6 11 1 0,-12-14-2 16,4 3 1-16,-3-3 0 16,-2-5 0-16,0-4-1 15,-2-5 2 1,1-6-1-16,-1-9 0 0,3-1 0 16,2-5-1-16,4-4 2 15,3-1-2-15,6 1 1 16,5 1 0-16,10 2 0 15,5 8 0-15,7 4 1 16,8 5-1-16,6 4 0 16,10 7 1-16,4 4 0 15,1 7-1-15,-2 6 1 0,-1 5-1 16,-4 8 1 0,-7 9 0-16,-9 6-2 0,-11 11 1 15,-10 8 0-15,-11 5 0 16,-6 5 0-16,-9 6 0 15,-6 2 0-15,-5-1 1 16,-4 0-1-16,1-8 1 16,-2-5 0-16,4-7-1 15,1-9 1-15,5-6 0 16,4-5 0-16,7-7 0 16,6-12 0-16,11 14 0 15,9-10-1-15,8 0 1 16,7-2 0-16,10-1 0 0,7-1-1 15,3 0 0-15,1-1 0 16,-3 0 0 0,-4 0-1-16,-10-2 1 15,-6 3-2-15,-12-2-2 0,-1 5-2 16,-20-3-11-16,11-5-20 16,-11 5-2-16,0 0 1 15,14 3-1-15</inkml:trace>
  <inkml:trace contextRef="#ctx0" brushRef="#br0" timeOffset="80482.9087">10618 13714 64 0,'0'-11'35'16,"0"11"-1"-16,4-20 0 15,-4 9-31-15,13 5-1 16,0 1 0-16,3 5 0 15,-1 3 0-15,2 7 0 16,-5 2 1-16,-1 8-1 16,-10 0 1-16,-5 7-1 15,-10-1 2-15,-3 1-2 0,-7-2 2 16,3-1-1-16,-5-3 0 16,5-3-1-16,4-5 0 15,6-1-1-15,11-12 0 16,7 17-1-16,7-11 1 15,5-1-2-15,6-1 1 16,0-2-2-16,5 2 0 16,-3-6-4-16,4 8-5 15,-12-11-27-15,4 1-1 16,-5-3 1-16,0-2-2 16</inkml:trace>
  <inkml:trace contextRef="#ctx0" brushRef="#br0" timeOffset="80887.101">11409 13138 73 0,'0'0'32'16,"-9"-19"-5"-16,9 19-6 16,0 0-52-16,0 0-6 15,-5 17 1-15,5-17 2 0</inkml:trace>
  <inkml:trace contextRef="#ctx0" brushRef="#br0" timeOffset="81038.154">11365 13345 64 0,'0'0'35'0,"-13"14"-1"16,13-14-1-16,0 0-33 15,-4 10-6-15,4-10-20 16,0 0-8-16,0 0-1 15,19-12 1-15</inkml:trace>
  <inkml:trace contextRef="#ctx0" brushRef="#br0" timeOffset="81370.3957">11622 13150 65 0,'0'0'35'0,"-2"-16"1"15,18 14-2-15,7-7-30 16,15 4-2-16,6-1 0 15,9 1 0-15,3-1-1 16,3 3-1-16,-2 1-2 16,-5-1-2-16,-3 5-3 0,-19-6-3 15,4 13-9-15,-20-4-14 16,-14-5-2-16,3 16 1 16,-14-9 1-16</inkml:trace>
  <inkml:trace contextRef="#ctx0" brushRef="#br0" timeOffset="81579.4729">11754 13326 49 0,'-11'8'34'0,"11"-8"0"16,0 0 0-16,12 11-26 15,5-13-2-15,16 3-1 0,1-5 0 16,13 2-2-16,2-3-2 15,2-1-2-15,5 7-7 16,-11-3-26-16,0-3-1 16,-7 0 0-16,-6 0-1 15</inkml:trace>
  <inkml:trace contextRef="#ctx0" brushRef="#br0" timeOffset="82538.5792">13530 12597 9 0,'0'0'23'15,"-24"-9"3"-15,24 9-1 16,-22 3-15-16,-1-8-1 0,4 12 1 16,-9-10-1-16,7 10 1 15,-10-5-1 1,9 6-2-16,-9-5-1 16,8 6-2-16,-1-1 0 0,6 2-1 15,0-1 0-15,8 4 0 16,2-2 0-16,8 5-1 15,2 1 0-15,6 1 0 16,1 2 0-16,5 1-1 16,-1 4 0-16,2-2 0 15,-3 2 0-15,-2 2-1 16,-5-1 1-16,-5 0-1 16,-6 0 2-16,-7 2-1 15,-6-4 1-15,-4 3-1 16,-8-6 1-16,2 3 0 15,-4-5-1-15,5-2 1 16,1-4-1-16,6-3 0 0,5-1 0 16,16-9-1-16,-9 15 1 15,9-15-1-15,23 16 0 16,-4-4 0-16,7 3 0 16,1 5 0-16,2 6 0 15,-1 2 0-15,-3 7 0 16,-7 8 0-16,-7 4 0 15,-7 5 1 1,-8 3 0-16,-5-1 0 0,-4 0 2 16,-2-1-2-16,-1-7 2 15,3-4-2-15,4-7 2 16,7-6-3-16,6-6 1 16,8-6-2-16,9-2-1 0,7-9-2 15,12 2-7-15,-3-14-27 16,13-1-2-16,-2-10 0 15,7-3-1-15</inkml:trace>
  <inkml:trace contextRef="#ctx0" brushRef="#br0" timeOffset="83150.8321">13879 13230 70 0,'0'0'35'0,"0"0"1"16,0 0-2-16,0 0-33 0,20-6-1 16,-4 0 0-16,4-3 1 15,5-3 0-15,0-2-1 16,2-3 1-1,-2-2-1-15,-5-1 1 0,-4 0-1 16,-5 0 1-16,-7 1-1 16,-8 5 0-16,-8 2 0 15,-7 2 1-15,-5 5 0 16,-4 5 0-16,-1 6 1 16,-3 5-2-16,-1 7 3 15,-1 3-2-15,7 8 2 16,0 4-1-16,8 7 1 15,3-1-1-15,6 7 1 0,4 0-2 16,15-1 1-16,4-1-1 16,8-3-1-16,3-3 0 15,7-9-1-15,3 0-1 16,3-12-3-16,7 0-3 16,-13-21-13-16,7 5-17 15,0-8 0-15,2-5 0 16,-2-7 0-16</inkml:trace>
  <inkml:trace contextRef="#ctx0" brushRef="#br0" timeOffset="83666.2291">14834 13105 55 0,'13'-4'32'0,"-13"4"0"16,12-11 1-16,-12 11-29 15,0 0-1-15,-13-9-1 16,-5 5 1-16,-4 6 0 0,-9-2 1 16,-4 4-1-16,-8 1 1 15,-1 3-1-15,-3 1 0 16,3 7 0-16,0-4-2 15,6 5 2-15,5 1-2 16,13 5 1-16,8 0-1 16,13 4 1-16,12-2-1 15,15 3 0-15,8-1 0 16,11-2-1-16,5-3 0 16,5-6-1-16,1 0-2 15,-4-13-2-15,-2 10-3 16,-20-21-18-16,2 3-11 15,-16-5 0-15,-7 2 0 0</inkml:trace>
  <inkml:trace contextRef="#ctx0" brushRef="#br0" timeOffset="83855.2918">14518 13234 71 0,'-15'-9'37'0,"15"9"-1"15,-1-11 0-15,15 16-32 16,6-7-2-16,8 0-3 16,7 4-2-16,0-10-6 15,15 9-26-15,-6-2-1 16,3 1 1-16,-3 1-1 0</inkml:trace>
  <inkml:trace contextRef="#ctx0" brushRef="#br0" timeOffset="89210.041">15338 13459 47 0,'-16'-2'32'0,"3"3"0"15,13-1 0-15,-15-6-25 16,15 6-2-16,21 0 0 16,7 2-1-16,7-4-1 15,14 3-2-15,6-3 1 16,10 1-1-16,2-1 0 15,-1 4 0-15,-8-5-1 16,-6 2 1-16,-11 0-1 0,-10 2 1 16,-11-2-1-16,-9 1 1 15,-11 0-1-15,0 0 1 16,0 0 0-16,-5-12-1 16,5 12 1-16,-11-11-1 15,11 11 0-15,-15-19 0 16,4 11 0-16,-2-5 0 15,1-2 0-15,-2-4 0 16,-1-6 0-16,0 0 0 16,2-7 1-16,2-2-1 15,2-8 1-15,8-2-1 16,2-2 2-16,10 1 0 16,4-1-1-16,9 3 1 0,6 5 0 15,8 5 0-15,7 6-1 16,6 8 1-16,3 5-2 15,3 7 0-15,0 8 1 16,-3 7-1-16,-5 7 1 16,-6 8-2-16,-13 9 1 15,-10 8 0-15,-13 5 0 16,-12 3-1-16,-12 6 1 16,-6 3 0-16,-6-4 0 15,-3 0 1-15,-2-5-1 16,3-5 1-16,4-8-1 15,9-5 1-15,3-7 0 16,10-6 0-16,5-3-1 0,0-14 1 16,24 14 0-16,-1-13-1 15,6-1 0-15,7 0 0 16,5-1 1 0,7-1-1-16,0-2 0 0,1-1 0 15,-2 3 0-15,-6 1 0 16,-7-1 0-16,-6 0 0 15,-9 3 0-15,-19-1-3 16,12 7-3-16,-27 0-30 16,15-7-1-16,-23 6-1 15,12-4 0-15</inkml:trace>
  <inkml:trace contextRef="#ctx0" brushRef="#br0" timeOffset="89714.2197">17236 12391 59 0,'-15'-2'35'0,"9"17"0"16,-1 11 2-16,2 20-30 15,-3 13-2-15,6 22 1 16,-7 6 1-16,6 15-2 16,-3 4-1-16,5 6 0 15,-4 0-2-15,4-6 0 16,-5-8 0-16,3-8 0 15,0-10-1-15,-4-10-1 0,0-10-2 16,-4-18-3-16,9 1-24 16,-11-21-10-16,5-10-1 15,8-12-1-15</inkml:trace>
  <inkml:trace contextRef="#ctx0" brushRef="#br0" timeOffset="90210.6527">17977 12662 68 0,'-8'-14'35'16,"8"14"3"-16,0 0-1 15,11 13-31 1,4 8-2-16,16 18 0 0,4 2 1 16,13 12-2-16,3 5 0 15,8 5-2-15,1 1 0 16,-1 0-1-16,-2-4-1 15,-11-5-2-15,-6-3-3 16,-15-13-5-16,0 2-21 16,-19-17-6-16,-6-7 0 15,-11-10-1-15</inkml:trace>
  <inkml:trace contextRef="#ctx0" brushRef="#br0" timeOffset="90479.058">18570 12688 60 0,'-12'-3'37'16,"-11"9"-2"-16,-5 13 2 16,-9 3-29-16,-3 24-2 15,-14 4 0-15,3 13-1 16,-10 0-1-16,6 6-1 15,0-2-1-15,5-2-2 16,4-7-1-16,8-10-1 16,12-3-2-16,3-16-5 15,22 3-27-15,-4-19-2 16,5-13 0-16,16 2 0 0</inkml:trace>
  <inkml:trace contextRef="#ctx0" brushRef="#br0" timeOffset="90758.4198">18979 12665 71 0,'-20'11'37'0,"-4"12"0"15,-6 8 1-15,3 12-36 16,-5 7 2-16,5 8-1 16,-1 2-1-16,8 3-2 15,4 0-2-15,5-7-3 16,16 8-11-16,2-15-20 16,5-8-2-16,4-9 1 15,6-10 0-15</inkml:trace>
  <inkml:trace contextRef="#ctx0" brushRef="#br0" timeOffset="91094.5136">19117 13121 35 0,'12'-20'30'0,"13"4"1"15,-6-5 0-15,7 0-24 16,0 3-3-16,-7-4 1 15,2 8 0-15,-11-7 1 16,-3 10 0-16,-17-4 1 16,-2 9-1-16,-15-4 0 15,2 12 0-15,-8-1-1 16,2 10-1-16,-4 3 0 16,8 12-1-16,2 2-1 15,11 8 0-15,5 2-1 16,10 2 0-16,8 0-1 0,4-1 0 15,11-4-2-15,2-10-1 16,7-2-1-16,-5-14-4 16,13 2-20-16,-13-18-10 15,2-6 0-15,-3-13 0 16</inkml:trace>
  <inkml:trace contextRef="#ctx0" brushRef="#br0" timeOffset="91317.045">19706 12674 71 0,'29'12'38'0,"1"15"2"0,-8 3-1 16,2 16-31-16,-15-1-1 16,0 10-2-1,-16-1-2-15,-6 1-1 0,-10-3-3 16,-9-6-4-16,2 9-11 15,-12-17-23-15,1-3-1 16,1-10 0-16,8-4-1 16</inkml:trace>
  <inkml:trace contextRef="#ctx0" brushRef="#br0" timeOffset="91870.6804">20416 12795 60 0,'0'0'38'0,"-6"-11"-1"15,17 10 1-15,7-1-15 16,14 7-21 0,7 2 0-16,10 4 0 15,7-2 1-15,7 5-2 16,1-2 1-16,1 0-1 0,-8 0-1 15,-5-1 0-15,-10-2 0 16,-9-3-1-16,-14 0 2 16,-19-6-2-16,3 13 1 15,-18-4 0-15,-7 0 1 16,-11 4 0-16,-3 2 0 16,-5 6 0-16,-3 0 0 15,2 2 0-15,1 0 0 16,4 1-1-16,4-3 1 15,7-2-1-15,4-1 0 16,5-4-1-16,6-2 0 16,4-1-1-16,7-11-1 0,-5 11-4 15,16 0-10-15,-11-11-21 16,25-7-2-16,-6-2 2 16,8-5-2-16</inkml:trace>
  <inkml:trace contextRef="#ctx0" brushRef="#br0" timeOffset="92230.5534">21633 12551 61 0,'4'-14'34'15,"-2"3"1"-15,-2 11-1 16,0 0-28-16,0 0-1 16,0 0 0-16,-7 23 1 15,6 4-1-15,-9 0-1 16,4 14 1-16,-4 0-1 16,1 6-1-16,1-1-1 15,2 3 0-15,7-4 0 16,0 0-1-16,7-6 0 15,1-4-1-15,4-4 0 16,4-4-1-16,2-5-2 16,-2-10-1-16,6 5-10 0,-10-19-24 15,2-3-1-15,-6-9 1 16,0-3-1-16</inkml:trace>
  <inkml:trace contextRef="#ctx0" brushRef="#br0" timeOffset="92386.9708">21463 12810 75 0,'-28'-15'37'16,"10"3"-1"-16,18 12 2 15,-9-18-34-15,31 14-1 16,11-1-2-16,9-1-5 16,19 1-29-16,0 2-4 15,7 0 1-15,3-1-2 0</inkml:trace>
  <inkml:trace contextRef="#ctx0" brushRef="#br0" timeOffset="93221.9283">22292 12264 53 0,'-3'-20'32'15,"3"20"3"-15,9-13-2 16,5 3-24-16,13 16-3 16,-7-6 0-16,16 10 0 0,-6-4-3 15,11 7-1-15,-6-1 0 16,0 4-1-16,-10-2-1 15,-6 0 1 1,-9 1-1-16,-8 0 1 0,-5 0 0 16,-9 2 0-16,-3-1 0 15,-5 2 0-15,0 0 1 16,-1 3-1-16,0-1 0 16,4 4 0-16,1-1 0 15,5 2 0-15,4 2-1 16,4 0 1-16,6 0-1 15,7 1 1-15,4-1-1 16,7 0 1-16,5-2-1 16,3-4 1-16,3-2-1 15,2-3 0-15,-4-4 0 16,-3-2 0-16,-5-3 1 16,-3-3-1-16,-19-4 0 0,11 7 0 15,-11-7 0-15,-19 6 1 16,2-1-1-16,-7 4 1 15,-2 2-1-15,0 3 0 16,0 4 1-16,5 7-1 16,-1 6 1-16,8 7-1 15,4 4 0-15,6 4 0 16,1 4 1-16,3 1 1 16,-2-3-2-16,0 0 2 15,-2-5-1-15,-6-5 0 16,-6-6 1-16,-2-3 0 15,-8-8-1-15,-3-1-1 16,1-1-1-16,-1-7-2 0,4 7-8 16,-2-10-29-16,9 3 1 15,-4-6-3-15,6 1 1 16</inkml:trace>
  <inkml:trace contextRef="#ctx0" brushRef="#br0" timeOffset="104042.7193">13624 16344 38 0,'-11'5'32'0,"-1"-7"0"16,12 2 1-16,0 0-24 15,-12-2-1-15,23 4-3 16,0-7 0-16,13 9-1 16,7-6-1-16,10 4 0 15,3-1 0-15,7 3-2 16,-1-2 1-16,3 6-1 16,-6-6 0-16,-3 2-1 0,-8 1 0 15,-8-2 1-15,-6-2-1 16,-6 1 0-16,-16-2 1 15,16 2 0-15,-16-2 0 16,0 0 0-16,0 0 0 16,0 0 0-16,-4-13 0 15,4 13 0-15,-10-16-1 16,4 4 0-16,-1-5 0 16,-3-1 0-16,0-5 1 15,-2-2-1-15,-1-6 2 16,-2-8-2-16,-1 2 0 15,-1-6 1-15,0-3-1 16,0-2 0-16,2 1 1 0,2-2-1 16,4 0-2-16,4 2 3 15,8 1-1-15,5 3 0 16,8 3 1-16,9 4-1 16,8 2 1-16,8 6-1 15,8 8 0-15,8 6 1 16,4 8-1-16,4 9 0 15,0 7 0-15,-3 8 0 16,-4 11 0-16,-5 7 0 16,-9 7 0-16,-10 4 0 15,-8 5-1-15,-10 4 1 16,-12 4 0-16,-7-3 0 16,-12-1 0-16,-6-2 1 0,-5-3-1 15,-4-1 0-15,0-8 1 16,2-4-1-16,3-9 1 15,8-2 0-15,6-9 1 16,10-3-1-16,1-15 0 16,20 14 0-16,-1-11 0 15,8-5 0-15,2-1 0 16,3-2-1-16,0 1-1 16,-1-2 0-16,0 3-1 15,-4-6-3-15,5 8-4 16,-15-10-19-16,7 10-10 15,-4-8 0-15,2 7 0 0</inkml:trace>
  <inkml:trace contextRef="#ctx0" brushRef="#br0" timeOffset="104298.9954">15058 16259 52 0,'-4'11'36'15,"4"-11"1"-15,-7 20 0 16,7-20-21-16,-4 29-9 0,-5-10-2 16,5 5-1-16,-5-5-2 15,-2 2-4 1,6 8-9-16,-5-13-25 15,3-2-2-15,7-14 1 0,-10 15-2 16</inkml:trace>
  <inkml:trace contextRef="#ctx0" brushRef="#br0" timeOffset="106086.6858">16637 16176 62 0,'-21'0'36'0,"4"0"-3"0,3-5 2 15,14 5-28-15,0 0-2 16,25-8-2-16,2 4 1 16,12 4-1-1,6-3 0-15,10 3-1 0,-1 0 0 16,1 2-1-16,-5-1-1 16,-6 2 1-16,-9-2 0 15,-6 1-1-15,-10-1 1 16,-7 1 0-16,-12-2 0 15,0 0 0-15,0 0 0 16,0 0 0-16,0 0 1 16,-4-15-1-16,4 15 0 15,-11-13 0-15,11 13 1 0,-16-23-2 16,8 7 0-16,-3-5 0 16,-3-2-1-1,1-6 2-15,-3-5-2 16,-2-5 1-16,-2-6-1 0,1-4 1 15,-1-9 1-15,3-5-1 16,4-3 1-16,5 1-1 16,7-2 0-16,7 6 0 15,9 4 0-15,9 8 0 16,8 9-1-16,12 11 1 16,11 7 0-16,8 9 0 15,8 8-1-15,6 10 1 16,5 8 1-16,-2 10-1 15,-3 7 1-15,-8 10-2 16,-14 10 2-16,-15 8-2 16,-16 8 2-16,-16 1-1 15,-17 2-1-15,-13-4 1 0,-11 0 0 16,-6-7 1-16,-4-8-1 16,3-6 1-16,2-9 2 15,10-5-2-15,6-6 1 16,10-3 0-16,8-4 0 15,12-4-1-15,7-2 1 16,9-3-2-16,7-2 0 16,10-4 0-16,3 1 0 15,6-2 0-15,0-1 0 16,1 0 0-16,-1-1 0 16,-1-2-1-16,-5 3 1 15,-5-1 0-15,-5-2 0 16,-6 1 0-16,-6 0 0 0,-5-2-1 15,-3 3-2-15,-14 1-2 16,15-6-4-16,-15 6-29 16,-3-11 0-16,3 11-1 15,0 0 1-15</inkml:trace>
  <inkml:trace contextRef="#ctx0" brushRef="#br0" timeOffset="106454.5351">18191 16037 62 0,'8'-14'36'0,"2"-2"-4"16,7 7 1-16,-2-11-25 15,14 13 0-15,-2-1-3 16,5 5-1-16,-7 2-1 15,0 6-1-15,-7 3 0 16,-5 12 1-16,-14-2 2 16,-6 7-2-16,-11 0-1 15,-4 3 2-15,-4-2-1 16,0 1-1-16,1-4 0 16,3-4 0-16,10 0-3 15,4-6 1-15,9-2 1 0,-1-11-2 16,26 12-1-16,-3-9 0 15,10-1-3-15,1-9-5 16,15 8-26-16,-7-11-3 16,5 2-2-16,-4-7 1 15</inkml:trace>
  <inkml:trace contextRef="#ctx0" brushRef="#br0" timeOffset="106854.7121">19067 15553 67 0,'0'0'37'0,"-12"-9"0"16,12 9 0-16,13-14-32 15,8 16-1-15,4-9-1 0,11 6-1 16,3 0-1-1,9 1-1-15,3 2-1 16,-2 1-1-16,1 7-2 16,-11-8-3-16,3 14-2 0,-25-15-19 15,1 14-8-15,-18-15 1 16,-6 21-1-16</inkml:trace>
  <inkml:trace contextRef="#ctx0" brushRef="#br0" timeOffset="107049.7814">19078 15706 39 0,'-34'10'34'16,"8"-1"1"-16,12 1 1 15,3-10-23-15,20 15-3 16,-9-15-2-16,37 11-1 16,-8-7-3-16,10 3-2 15,5-1-3-15,0-4-3 0,10 9-7 16,-5-9-25-16,2 0-1 15,-1-4 0-15,-3-1 0 16</inkml:trace>
  <inkml:trace contextRef="#ctx0" brushRef="#br0" timeOffset="107641.6911">20288 15405 19 0,'1'-25'29'15,"-1"25"0"-15,-15-22 0 16,4 9-16-16,-2 8-5 16,-11-5 0-16,4 14 1 0,-13-8 0 15,9 14-1-15,-13-3-1 16,9 11-2-16,-6 0 1 15,7 12-3-15,0 1 1 16,8 8-2-16,3 3-1 16,11 7 1-16,10-2-1 15,11 1 1-15,6-3 0 16,10-7 0-16,6-5 0 16,10-8 0-16,2-12 0 15,1-9 0-15,-3-11-1 16,-1-10 1-16,-6-12-1 15,-5-5 0-15,-10-9 0 16,-10-6 0-16,-11-2-1 0,-8-1 0 16,-9 3 0-16,-11 4-1 15,-5 8-1-15,-5 4-2 16,4 14-4 0,-8-2-3-16,20 17-23 0,-10-1-3 15,12 7-2-15,15-2 2 16</inkml:trace>
  <inkml:trace contextRef="#ctx0" brushRef="#br0" timeOffset="107918.791">20373 14993 47 0,'0'-21'33'15,"-5"10"1"-15,5 11 0 16,-12 22-23-1,-4 0-1-15,8 26-1 16,-12 7-3-16,0 21 1 0,-12 8 0 16,1 16-2-16,-5-1-1 15,1 4-1-15,-1-3-2 16,3-9 0-16,2-5 0 16,8-9-1-16,2-12-2 15,6-14-2-15,5 0-6 16,-1-20-29-16,7-6-2 15,0-9 1-15,4-16-3 16</inkml:trace>
  <inkml:trace contextRef="#ctx0" brushRef="#br0" timeOffset="116150.35">22506 15937 44 0,'-17'5'33'0,"17"-5"-1"16,0 0 1-16,0 0-20 15,24-6-5-15,-6-1-2 16,15 3-2-16,3-6-1 15,10 4 0-15,4-4-1 16,5 4 0-16,0-3 0 16,-5 1-1-16,-5 2 0 15,-4 1 0-15,-10 2-1 16,-7 2 1-16,-9 1-1 16,-15 0 1-16,14-4 0 15,-14 4-1-15,0 0 1 0,0 0-1 16,0 0 1-16,0 0-1 15,0 0 0-15,0 0 0 16,-15-4-1-16,15 4 2 16,-13-2-1-16,13 2 0 15,-19-7 0-15,7-1 0 16,-1-1 0-16,-3-4 0 16,-2-1 0-16,-6-7 0 15,-4-4 0-15,2-6 0 16,-3-3 0-16,-1-3 0 15,1-6 1-15,2-2-1 16,4-2 1-16,5 0-1 16,8-1 0-16,5 2 0 0,8 2 0 15,9 4 1-15,8 2-1 16,9 4 0-16,9 1 0 16,11 6 0-16,6 3 1 15,8 2 0-15,3 4-1 16,4 8 1-16,-1 3-1 15,-4 6 0-15,-5 5 1 16,-8 9-1-16,-6 5 0 16,-11 6 0-16,-6 6 0 15,-8 7 0-15,-6 4 1 16,-9 4-1-16,-7 5 0 16,-8 2 0-16,-7 3 1 0,-3-2-1 15,-7-2 0-15,-3-1 0 16,-2-4 0-16,3-2 1 15,0-4-1-15,4-8 1 16,3-5-1-16,3-3 1 16,3-4-1-16,5-4 1 15,2-5-1-15,8-11 1 16,-8 12 0-16,8-12 0 16,0 0-1-16,13 2 1 15,-2-3 0-15,7-2 0 16,4 2-1-16,7-1 1 15,5 1-1-15,7-1 0 16,2 1 1-16,4 2-1 0,-2-1 0 16,-2 3 0-16,-2-2 1 15,-8-1-1-15,-6 1 0 16,-9 0-1-16,-2 3-3 16,-13-15-10-16,-3 11-24 15,0 0-1-15,6-17-1 16,-1 5 0-16</inkml:trace>
  <inkml:trace contextRef="#ctx0" brushRef="#br0" timeOffset="116578.9695">23839 15709 60 0,'6'14'37'16,"-5"-3"0"-16,0 11-1 16,-6-6-26-16,9 14-2 0,-6-5-1 15,3 6-2-15,-5-4-3 16,3 3 0-16,0-2-2 15,-2-6-4-15,9 8-19 16,-6-13-15-16,5-1 2 16,-5-16-3-16,19 12 2 15</inkml:trace>
  <inkml:trace contextRef="#ctx0" brushRef="#br0" timeOffset="123526.7467">15537 16169 40 0,'-12'4'31'16,"12"-4"2"-16,0 0 0 16,-21-15-17-16,21 15-5 15,-6-13 0 1,6 13-4-16,-4-25-1 0,4 11-1 16,-3-8-1-16,4 0 0 15,-5-6-3-15,5 0 1 16,-1-5-1-16,2-1 1 15,0-4-2-15,3 1 1 16,1-7 0-16,4 3 0 16,1 0 1-16,3 1-2 15,3 1 1-15,4 5 0 16,0 4 0-16,2 5 1 0,-1 8-1 16,0 3-1-16,-2 3 1 15,0 5-1 1,-1 2 1-16,-1 4-1 0,-2 3 0 15,-1 5 1-15,0 1-1 16,0 3 1-16,1 4-1 16,-3 2 0-16,1 5 0 15,-2 4 0-15,0 2 0 16,-2 0 0-16,0 5 0 16,-3 2 0-16,-1 2 1 15,-2 2-1-15,-2-2 0 16,1 0 1-16,-2 1 1 15,-1-1-1-15,0-3 2 0,1-2-2 16,-1-5 0-16,3-3 0 16,-2-3-1-1,1-5 0-15,-2-6-1 16,3 0 1-16,-3-11-3 0,2 11 0 16,-2-11-7-16,0 0-28 15,0 0-4-15,0 0 0 16,6-21 3-16</inkml:trace>
  <inkml:trace contextRef="#ctx0" brushRef="#br0" timeOffset="124713.3725">24314 15229 31 0,'0'0'32'16,"6"-16"2"-16,-6 16-2 16,0 0-16-16,-1-13-7 15,1 13-1-15,0 0-2 16,0 18-1-16,-3-6-1 0,3 8-1 16,-1 2 0-16,2 7 0 15,-2 1 1-15,2 4-3 16,-1 3 2-16,1 0-2 15,-1 2 0-15,4 1 1 16,-2-2-2-16,5-2 1 16,1 1-1-16,4-5 1 15,2-2-1-15,4-2 0 16,4-7 1-16,2-2-1 16,3-5 0-16,1-4 0 15,2-4 1-15,-1-6-1 16,0-3 0-16,2-4 1 15,-2-5-1-15,-1-6 0 16,-2-4 1-16,-2-7-1 0,-6-5 1 16,1-4 0-16,-5-3 0 15,-4-3 0-15,-1-1 1 16,-3 2 0-16,-2-1-1 16,-2 5 1-16,0 4-1 15,-2 1 0-15,-1 5 0 16,1 4 0-16,0 4-1 15,1 2 0-15,2 6-1 16,-3 0-3-16,0 13-8 16,11-16-27-16,-11 16 0 15,19-16-2-15,-4 13 1 0</inkml:trace>
  <inkml:trace contextRef="#ctx0" brushRef="#br0" timeOffset="125738.2619">25169 15671 59 0,'-22'3'37'16,"9"-1"-1"-16,13-2 0 0,0 0-30 16,23-4-2-1,14 4-1-15,3-4 1 16,13 1-2-16,1 2 0 0,4 0 0 15,-2-1-1-15,-7 1 0 16,-8 1 0-16,-8-1 0 16,-10-1 0-16,-8 2 0 15,-15 0 0-15,12-6 0 16,-12 6 0-16,0 0 1 16,0 0-1-16,0 0-1 15,-11-16 1-15,11 16-1 16,-9-17 0-16,4 3 0 15,-4-3 0-15,1-4-1 16,-2-5 1-16,-2-6 0 16,-4-3 1-16,-1-5-1 15,1-5 0-15,0-3 0 0,4-2 0 16,1-2 0-16,5-4 0 16,6 3 1-16,7 0-1 15,6 4 0-15,7 4 0 16,8 6 0-16,9 5 1 15,9 6-1-15,7 8 0 16,6 7 0-16,5 7 0 16,2 7 0-16,0 5 0 15,-7 8 0-15,-6 5 0 16,-9 9 0-16,-11 6 0 16,-14 7 1-16,-9 5-2 15,-12 4 2-15,-11 2-1 16,-4 2 1-16,-9-1 0 0,-5-2-1 15,-2-6 1-15,4-4 0 16,1-3 0-16,6-3-1 16,5-4 1-16,8-5 0 15,12-4 0-15,12 0 0 16,11-4-1-16,12 0 1 16,7-5-1-16,9-3 1 15,6-2-1-15,-2-3 1 16,-2-1-1-16,-8-2 0 15,-9-5 1-15,-10 0-1 16,-9-2 0-16,-20 5-1 16,13-9-1-16,-13 9-2 0,0 0-4 15,-18-22-21-15,18 22-10 16,0 0-1-16,0 0 1 16</inkml:trace>
  <inkml:trace contextRef="#ctx0" brushRef="#br0" timeOffset="126102.1576">26650 15579 74 0,'5'-16'37'0,"8"-3"-1"0,15 9-1 16,2-2-30-16,9 9 0 15,0 0-1-15,1 9-2 16,-7 2 1-16,-6 11-1 16,-12 2 1-16,-12 7-1 15,-15 0 1-15,-6 5 0 16,-10-3-1-16,-2 3 1 16,-4-3-1-16,5-2-1 15,3-1 0-15,8-5 0 16,8-4 0-16,10-2-1 15,10-3-1-15,7-4-1 16,11-1-1-16,6-8-3 16,16 5-4-16,-6-11-29 0,17 1 0 15,-1-8-1 1,5 2 1-16</inkml:trace>
  <inkml:trace contextRef="#ctx0" brushRef="#br0" timeOffset="126503.1689">27430 15158 70 0,'-12'-2'37'16,"0"-1"-1"-16,12 3 1 15,0 0-31-15,14-10-1 16,7 6-1-16,10 4-2 16,3-3-1-16,5 0-1 15,6 5-3-15,-1-5-3 16,4 13-8-16,-15-8-22 16,-4 4 1-16,-15-1-2 15,-14-5 0-15</inkml:trace>
  <inkml:trace contextRef="#ctx0" brushRef="#br0" timeOffset="126673.1308">27384 15288 65 0,'-22'6'36'16,"22"-6"-1"-16,-12 9-1 16,12-9-29-16,26 3-4 0,2-1-2 15,15 8-16 1,2-8-16-16,10 1-2 15,4-3 0-15,4 0-1 16</inkml:trace>
  <inkml:trace contextRef="#ctx0" brushRef="#br0" timeOffset="131265.9941">28050 15540 53 0,'0'0'33'0,"-5"-15"1"15,18 12-1-15,-7-9-24 16,23 9-3-16,4-5 0 16,16 5-1-16,2-4-2 15,10 2 0-15,0-1 0 16,0 5 0-16,-4-4-2 0,-8 4 1 16,-10-3-1-16,-11 3 0 15,-8 1 0-15,-8-1 0 16,-12 1 0-16,0 0 0 15,0 0-1-15,0 0 1 16,0 0 0-16,0 0-1 16,0 0 0-16,0 0 0 15,0 0 0-15,0 0 0 16,0 0 0-16,0 0 0 16,0 0 0-16,0 0 0 15,0-11 0-15,0 11 0 16,0 0 0-16,-12-10 0 15,12 10-1-15,-20-8 1 0,8 2 0 16,-1-4 0-16,-3 1 0 16,-5-3-1-16,3-4 1 15,-2-2 0-15,2-4-1 16,0-2 2-16,-1-3-2 16,1-3 2-16,2-3-2 15,5-2 1-15,1-3 1 16,6 2-1-16,5-4 0 15,5 1 0-15,7 3 0 16,6 2 0-16,7 3 0 16,6 5 1-16,6 0-1 15,6 3 1-15,4 6-1 16,5 5 1-16,5 3 0 0,4 3-1 16,0 5 1-16,2 7-1 15,-1 4 0-15,-4 6 0 16,-3 3 0-1,-8 4-1-15,-8 6 1 0,-6 4 0 16,-11 1 0-16,-9 4 0 16,-10 4-1-16,-8-2 2 15,-7 3-1-15,-6-2 0 16,-7-1 1-16,0-1 0 16,-4-1-1-16,0-3 1 15,-2-4 0-15,5-1 0 16,3-4 0-16,-1-2 0 0,6-3-1 15,1-3 1-15,4-6 0 16,4 1-1 0,8-13 0-16,-8 13 1 15,8-13-1-15,0 0 1 16,0 0-1-16,0 0 1 0,0 0-1 16,0 0 1-16,0 0-1 15,0 0 0-15,0 0 0 16,0 0 0-16,-13 1 0 15,13-1 0-15,0 0-1 16,0 0 1-16,0 0 0 16,0 0 0-16,0 0 0 15,-11 3 0-15,11-3 0 0,0 0 0 16,0 0 0-16,24 0 0 16,-2-3 0-1,7 0 0-15,10-2 0 16,9 0 0-16,7-1 1 0,9-2-1 15,1 5 1-15,1-2-1 16,-4 0 1-16,-5-1 0 16,-7 2 0-16,-7 2 0 15,-9 0-1-15,-8-2 0 16,-4 1-2-16,-11-4-9 16,5 8-28-16,-16-1 0 15,0 0-2-15,1-11-1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8:01:31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15068 9927 43 0,'0'0'32'0,"-11"-2"-1"0,11 2-11 15,17 2-15-15,-17-2 0 16,28 5 0-16,-12-7 0 16,12 7-1-16,-2-5-1 15,12 6 1-15,-3-7-3 16,8 3 1-16,1-3-1 15,6 2 1-15,2-2 0 16,8 1 0-16,2-2 0 0,7 1 0 16,-1-2 0-16,5 1 0 15,4-2 0-15,1 0 0 16,1 2 0-16,-1 1-1 16,-3-2 1-16,2 2-1 15,-5 1-1-15,2 3 1 16,-5-6 0-16,1 6 0 15,-3-3-1-15,2-2 0 16,-1 2 2-16,0 2-2 16,0-2 1-16,3 1-1 15,0 2 1-15,2 0-1 16,2-2 1-16,-1 3-1 16,-2-3 0-16,-1 3 1 0,-5-3 0 15,-5 0-1-15,-4 0 1 16,-3 2-1-16,-7-2 1 15,-3 1 0 1,-3-1 0-16,-6-1-1 0,-3 2 0 16,-8-1-1-16,-4 1-4 15,-20-2-32-15,0 0-3 16,0 0 1-16,-33-17-1 16</inkml:trace>
  <inkml:trace contextRef="#ctx0" brushRef="#br0" timeOffset="1024.1674">16057 10677 15 0,'6'-11'31'0,"-6"11"3"16,0 0-11-16,-12-27-6 0,12 27-1 15,-17-20-5-15,17 20-1 16,-21-19-5-16,21 19 1 15,-26-13-3-15,14 11 1 16,-4-3-2-16,3 6 1 16,-3 0 2-16,3 5-4 15,-3 0 3-15,1 5-2 16,0 1 0-16,1 4-1 16,-3 4 1-16,1 1-1 15,-3 4-1-15,2 3 1 16,0 3-1-16,0 3 1 15,-2 1 0-15,2 3 1 0,-2 0-1 16,1 1 0-16,1-2 0 16,0 1 0-16,1-4 0 15,0-4 0-15,3-3 0 16,2-4-1-16,1-5 0 16,3-5 0-16,7-13 0 15,-7 15 0-15,7-15 0 16,0 0 0-16,9-13 0 15,-9 13 0-15,18-26 0 16,-4 8 0-16,-1-1 0 16,4 2 0-16,0 1 0 15,-1-1 0-15,0 3 0 16,0 1 0-16,0 5 0 0,0 4 0 16,-2 2 1-16,1 4-1 15,1 4 0-15,1 6 1 16,-1 3-1-1,0 5 1-15,1 5-1 0,-1 0 1 16,1 2-1-16,-1-3 0 16,-1-1 0-16,1-6-1 15,0-1-1-15,-1-10-2 16,3 4-7-16,-18-10-29 16,25-12 0-16,-14-5-1 15,1-8 0-15</inkml:trace>
  <inkml:trace contextRef="#ctx0" brushRef="#br0" timeOffset="1657.1251">15781 10270 38 0,'0'0'36'16,"-13"16"0"-16,13-16 0 15,0 0-28-15,0 0-1 16,6-12 0-16,10 3-1 16,-4-6-2-16,9 2-1 15,-3-5 0-15,5 2 0 16,-5 1 0-16,2 4 0 0,-5-1 0 16,-2 7 0-16,-13 5-1 15,15-5 0-15,-15 5 0 16,8 18 0-16,-5-6 0 15,3 5-1-15,-1 1 0 16,2 7 0-16,3 0-1 16,1 1 1-16,2-3-1 15,-1-4-1-15,3 3-1 16,-3-6-1-16,5 3-7 16,-13-7-29-16,8-2-1 15,-12-10-2-15,14 10 2 16</inkml:trace>
  <inkml:trace contextRef="#ctx0" brushRef="#br0" timeOffset="2327.0474">16223 11178 54 0,'0'0'37'15,"-11"-13"2"-15,11 13-1 16,4-13-29-16,-2 0-2 0,11 10-2 15,-2-7 0-15,7 9-1 16,-1 1-2-16,1 6 0 16,-1 2 0-16,-2 9 0 15,-7 5-1-15,-4 4 1 16,-10 4 0-16,-6 4 0 16,-10 0 2-16,-4 5-1 15,-6-4-1-15,3-2 1 16,-2-6-1-16,8-3 0 15,4-6 0-15,11-6 0 16,8-12-3-16,16 10 1 16,7-11 1-16,6-2-1 15,5 0 0-15,1-2 0 0,2 2-1 16,-6 2 1-16,-2-1 0 16,-7 1-1-1,-5 2-1-15,-17-1 0 16,15 3-3-16,-15-3-3 0,0 0-24 15,0 0-10-15,0 0 0 16,0 0 0-16</inkml:trace>
  <inkml:trace contextRef="#ctx0" brushRef="#br0" timeOffset="3604.0381">19946 9935 32 0,'0'0'32'16,"0"0"1"-16,21 5-12 15,-7-11-7-15,24 14-1 0,-1-12-4 16,25 11 1-16,-1-11-3 16,25 8-1-16,0-7-1 15,16 8 0-15,5-7-1 16,11 3 0-16,6-3-2 15,6 3 1-15,3-2-1 16,5 2 0-16,2-1 0 16,-1 0-1-16,-5 1 1 15,-6 1-1-15,-12 0 1 16,-13-1-1-16,-13 1 0 16,-13 0 0-16,-16 0 0 15,-12 2-1-15,-11-4 1 0,-12 1-1 16,-5-1 0-16,-6 1-1 15,-4 1-2-15,-11-2-2 16,11 3-5 0,-11-3-30-16,-15 0-1 0,3-1 0 15,-4 2 0-15</inkml:trace>
  <inkml:trace contextRef="#ctx0" brushRef="#br0" timeOffset="4484.0353">21095 10580 21 0,'13'-10'31'0,"-12"-6"1"15,3 4 1 1,-4 12-22-16,-16-29-4 16,16 29 2-16,-22-27 0 0,22 27-1 15,-33-20-1-15,16 16-1 16,-7-3-2-16,5 8-1 16,-4-1 0-16,4 4 0 15,-1 3-1-15,3 4 0 16,0 2 0-16,4 4-1 15,-5 4 2-15,5 4-3 16,-2 1 2-16,3 4-2 16,-1 0 2-16,2 4-2 0,-3 2 2 15,3 1-2 1,2 1 1-16,-2 1 0 16,0 0 0-16,0-2 0 15,0-2-1-15,1 1 1 0,-1-8 0 16,4-2-1-16,-2-4 0 15,4-5 1-15,1-6-1 16,4-11 0-16,-3 16 0 16,3-16 0-16,0 0 1 15,0 0-1-15,8-18 0 16,-3 7 0-16,1-1 0 16,2-5-1-16,1 0 1 15,1 1 0-15,1 0 0 16,1-1 0-16,2 5 0 15,0 1 0-15,2 0 0 16,-1 5 1-16,1 0-1 16,0 5 0-16,-2 6 0 0,2 4 1 15,-1 3-1-15,-2 2 1 16,1 4-1-16,-1 1 1 16,1 2-1-16,-2 0 1 15,1-4-1-15,2-2 0 16,-2-1 0-16,1-1 0 15,-1-3-2-15,-2-5 0 16,3 2-3-16,-14-7-4 16,30-5-28-16,-30 5-4 15,21-10 0-15,-21 10 0 16</inkml:trace>
  <inkml:trace contextRef="#ctx0" brushRef="#br0" timeOffset="5067.9341">21322 11073 57 0,'2'-11'37'0,"4"-1"1"16,0 1 0-16,8 3-32 15,-3-1 0-15,8 6 0 16,-3-2-1-16,4 10-2 16,-6 4 0-16,1 8 0 15,-9 3 0-15,-5 8 0 16,-9 1-1-16,-9 7 1 16,-10 0 0-16,-4-1 0 15,-5-3 0-15,4-2-1 0,0-7 0 16,10-3 0-16,8-5-1 15,14-15 1 1,13 15-1-16,8-11-1 0,9-4 0 16,2-3 0-16,5 1 0 15,-3-3-1-15,-2 0 1 16,-7 0-1-16,-3 2 0 16,-6-2-1-16,-2 0 0 15,-14 5-2-15,19-6-3 16,-19-8-18-16,0 14-16 15,13-4-2-15,-13 4 1 16,21-10-1-16</inkml:trace>
  <inkml:trace contextRef="#ctx0" brushRef="#br0" timeOffset="6211.6917">22511 5448 43 0,'-16'5'33'15,"-4"-6"1"-15,8 3 0 0,12-2-26 16,-22 0 0-16,22 0 0 16,-12 2 0-16,12-2-1 15,0 0-3-15,12 0-1 16,-1-3 0-1,10 2-1-15,5-3 0 0,11 3 0 16,10-5 0-16,13 5 0 16,7-5 0-16,14 1 0 15,6-1 0-15,13 2 1 16,5-1-2-16,9 2 2 16,3-2-2-16,4 2 1 15,2 1 0-15,0 0-1 16,3-2 1-16,2 0-1 0,-2 1 1 15,-2-1-1-15,0 0 1 16,-2 2 0-16,-6-4-1 16,-1 3 1-16,-8 0-2 15,-7 2 2-15,-10-2-1 16,-7 2 0-16,-11 1-1 16,-8-1 1-16,-10 2-1 15,-13 1 0-15,-7 1-1 16,-10-3-1-16,-6 5-2 15,-18-5-7-15,11-2-30 16,-23 2 0-16,-5 3-1 16,-10-2 0-16</inkml:trace>
  <inkml:trace contextRef="#ctx0" brushRef="#br0" timeOffset="7059.7127">23954 6256 58 0,'0'0'34'16,"6"-27"0"-16,-5 11 3 16,9 5-28-16,-18-11-1 15,5 10-1-15,-12-6 0 16,15 18-1-16,-28-21-1 16,13 15-1-16,-5-1 0 15,2 5-1-15,-4 2 0 16,5 3-1-16,-2 3 1 0,1 5-1 15,-1 5-1-15,2 7 1 16,-2 6-1-16,3 3 1 16,-3 3-2-16,4 7 2 15,-3 3-2-15,4 1 1 16,-2-1 0-16,3 0 0 16,0-3-1-16,0-4 1 15,2-1-1-15,2-4 1 16,3-8-1-16,1-4 0 15,2-5 0-15,0-6 0 16,3-10 0-16,0 0 0 16,0 0 0-16,14-1 0 15,-14 1 0-15,19-22 0 0,-5 8-1 16,0-2 1-16,3 0 0 16,-1 0 0-16,1 2 0 15,-1 3 0-15,0 1 0 16,-2 4 0-16,0 6 1 15,2 4-1-15,2 2 1 16,3 7 0-16,2 2-1 16,5 3 1-16,2 3-1 15,3 1 1-15,0-3-1 16,0-1-1-16,-3-2 0 16,-3-4-1-16,-3 1-1 15,-8-10-5-15,5 7-8 0,-21-10-25 16,16-13 0-16,-15-1-1 15,-2-9 1-15</inkml:trace>
  <inkml:trace contextRef="#ctx0" brushRef="#br0" timeOffset="7472.1988">23788 5913 71 0,'0'0'36'16,"-3"-19"1"-1,8 7 0-15,6-2-32 0,-2-3 1 16,9 4 0-16,-6-8 0 15,9 4-1-15,-5 0-1 16,4 6 0-16,-4-2 0 16,1 8-1-16,-4 3 0 15,1 7 0-15,-3 4-1 16,0 7 0-16,0 4 0 16,-1 6-1-16,1 3 0 15,1 2 0-15,0-3-1 0,2 0 0 16,-2-4-1-16,0-3-2 15,3-1-2 1,-15-20-12-16,21 15-23 16,-21-15-1-16,19 11 0 0,-19-11 0 15</inkml:trace>
  <inkml:trace contextRef="#ctx0" brushRef="#br0" timeOffset="7832.5024">24427 6634 97 0,'0'0'42'0,"0"0"-1"16,0 0 1-16,-7 19-37 15,6 0-1-15,-2 0 1 16,4 8-1-16,-3 2 0 16,3 4-2-16,-1 1 0 15,1-1-2-15,-1-4 0 16,2-5-2-16,1 2-3 15,-3-26-14-15,-6 17-24 16,6-17 1-16,0 0-1 16,5-16 1-16</inkml:trace>
  <inkml:trace contextRef="#ctx0" brushRef="#br0" timeOffset="8675.4321">27434 5439 13 0,'-32'-4'28'15,"15"8"3"-15,-5-8-1 16,6-3-17-16,16 7 0 0,0 0 0 16,23 12-3-16,4-16-2 15,26 13-1-15,6-11-1 16,29 11 1-16,12-7-1 16,29 12-1-16,9-9 1 15,19 7 0-15,3-4 0 16,12 4 0-16,-7-3-2 15,-2 1 0-15,-14-4-1 16,-13-2 0-16,-19-1-2 0,-16-1 1 16,-20-4-1-16,-16 2-1 15,-18-1 0 1,-10 1 0-16,-13-2-2 16,-12-1-2-16,-12 3-3 0,0 0-8 15,-14-3-25-15,-12 5-1 16,-2 1 0-16,-11 0 0 15</inkml:trace>
  <inkml:trace contextRef="#ctx0" brushRef="#br0" timeOffset="9545.4232">28476 6127 41 0,'0'-13'34'15,"-7"-6"0"-15,4 2 0 16,3 5-24-16,-11-8 0 16,10 9 0-16,-12-5-2 0,13 16-1 15,-22-15-2-15,22 15 0 16,-27-3-2-16,12 6 0 15,-4 1-1-15,2 6 0 16,-3-1 0-16,2 7 0 16,0 2-1-16,-1 4 0 15,0 2 0-15,2 8 0 16,2 1 0-16,3 0 0 16,0 3 0-16,2 4 0 15,1-1-1-15,3 1 1 16,1 0-1-16,2-1 1 15,-5-1 0-15,3 0 0 0,-1-2-1 16,0-5 1-16,0 0-1 16,0-4 1-16,1-5 1 15,0-1-1-15,0-4-1 16,3-5 1-16,2-12-1 16,-3 16 0-16,3-16 1 15,0 0-1-15,0 0-1 16,11-12 1-16,-4 1-1 15,1-1 1-15,3-2-1 16,0-2 1-16,1 1 0 16,3 1 0-16,2-1 1 15,1 0-1-15,2 2 0 16,-1 2 0-16,2 0 1 0,1 2-1 16,-1 4 1-16,0 2-1 15,1 3 1-15,-3 6 0 16,1 1-1-1,0 5 1-15,-1 3 0 0,0 2-1 16,0 1 1-16,-4 3 0 16,0-1-1-16,-3-1 0 15,-1-1 0-15,-1-1-1 16,-3 0-2-16,-1-5-1 16,5 4-4-16,-11-16-19 15,0 0-14-15,5 11-1 16,-5-11 1-16,0 0-1 15</inkml:trace>
  <inkml:trace contextRef="#ctx0" brushRef="#br0" timeOffset="10347.9337">28790 6660 69 0,'2'-15'38'16,"-2"15"1"-16,0 0 0 0,0 0-29 15,0 0-1-15,11 11-1 16,-11-11-1-16,3 28-1 16,-3-8-1-16,3 5-2 15,-3 2 0-15,3 2-1 16,-2-1 1-16,-1 0-2 16,1-2 1-16,1 0-1 15,0-4-1-15,-1-3 1 16,2-4-2-16,-1-3 0 15,1-1-1-15,-3-11-2 16,3 16-8-16,-3-16-30 16,0 0-1-16,-16-8-1 15,16 8 0-15</inkml:trace>
  <inkml:trace contextRef="#ctx0" brushRef="#br0" timeOffset="50414.9862">18771 13283 1 0,'0'0'4'0,"9"14"3"15,-9-14 1-15,0 0 1 16,0 0 2-16,0 0 1 16,0 0 3-16,0 0-1 0,0 0 1 15,-2-13-3-15,2 13-1 16,0 0-2-16,0 0-2 16,-20-17 0-16,20 17-1 15,-13-12-1-15,13 12-1 16,-15-13 1-16,15 13-2 15,-16-15 1-15,16 15-1 16,-18-13-1-16,18 13 1 16,-21-13-1-16,21 13-1 15,-23-9 1-15,11 7-1 16,0-2 1-16,-1 3-1 16,3 1 0-16,-1 2 0 15,11-2 1-15,-18 5-1 0,18-5 0 16,-14 15 0-16,8-3-1 15,0 4 1 1,-1 1 0-16,4 2 0 16,-2 2-1-16,1 2 1 0,-1 2 0 15,2 4 0-15,-1-1-1 16,2 2 1-16,-3 0-1 16,0 3 1-16,0-2-1 15,0 2 1-15,-1-1-1 16,1-2 0-16,-3-1 0 15,3-1 0-15,-5-4 1 16,3-1-2-16,-1 0 2 16,1-3-1-16,0-3 1 0,1-3-1 15,3-3 1-15,3-11-1 16,-6 18 0 0,6-18 1-16,0 0-1 15,0 0 1-15,-2 11-1 0,2-11 0 16,0 0 1-16,9-12-1 15,-9 12 1-15,17-18-1 16,-8 7 1-16,3-2-1 16,0-2-1-16,1 1 2 15,1-2-2-15,-2 3 2 16,-1 0-1-16,2 4 0 16,-2-1 0-16,0 5 0 15,-11 5 1-15,22-1-1 16,-11 6 1-16,1 3-2 15,1 2 2-15,3 2-1 16,0 4 1-16,1-2-1 16,0 2 1-16,3 1-1 0,-2-2 1 15,-1-2-2-15,-1-1-1 16,-1-3-1-16,-1-1-4 16,-14-8-14-16,18-2-19 15,-18 2 1-15,22-12-2 16,-8-2 0-16</inkml:trace>
  <inkml:trace contextRef="#ctx0" brushRef="#br0" timeOffset="51602.9859">18485 12858 33 0,'-4'15'34'0,"-4"-3"0"15,8-12 1-15,-10 21-21 16,10-21-4-16,0 0-1 16,0 0-3-16,13-17-1 15,-4 3-2-15,8-1 0 16,-2-5-2-16,7 1 1 15,-4-3 0-15,1 5 0 16,0-3 1-16,0 8-2 16,-3 4 2-16,0 8-1 15,-1 1 0-15,1 6 1 16,-4 5-2-16,2 3 1 16,1 1-1-16,0 2 0 0,1-1 1 15,-2 0-2-15,2-1 0 16,1 1-2-16,3 0 1 15,-2-1-4-15,6 7-3 16,-10-11-18-16,9 12-13 16,-3-1-1-16,2 4-1 15,-4 2 2-15</inkml:trace>
  <inkml:trace contextRef="#ctx0" brushRef="#br0" timeOffset="52263.1521">19000 13658 24 0,'0'0'19'0,"0"0"-1"16,0 0 1-16,0 0-3 15,0 0 0-15,0 0-3 0,0 0-1 16,0 0-1-16,0 0-3 16,0 0 0-1,0 0-2-15,0 0 0 0,5 20-1 16,-5-20 0-16,0 27 0 16,-3-10 0-16,5 8-1 15,-4-2 1-15,4 5-2 16,-4-1 1-16,5 2-2 15,-2-5 0-15,3-2 0 16,-3-3-2-16,1-3 1 16,2-4-1-16,-4-12-1 15,4 15-3-15,-4-15-9 16,0 0-27-16,0 0-2 0,0-12 1 16,0 12-1-1</inkml:trace>
  <inkml:trace contextRef="#ctx0" brushRef="#br0" timeOffset="56853.7087">24289 12957 43 0,'0'0'33'16,"-5"-20"1"-16,3 7-3 0,2 13-18 15,-12-18-5 1,12 18 2-16,-14-15-5 15,14 15-1-15,-18-11-1 16,18 11 0-16,-24-7 0 0,13 7-1 16,-5 0 0-16,1 2 0 15,-1 1 0-15,2 3-2 16,-1-1 2-16,1 3-2 16,1 1 2-16,2-1-2 15,0 4 2-15,1 2-2 16,1-1 1-16,0 3 0 15,0 2 0-15,2 4 0 16,-1 1-2-16,-1 2 2 16,0 2-1-16,0 5 1 15,-1-1-2-15,3 5 2 16,-2-1-1-16,1-1 0 16,0 1 0-16,2 0 1 0,-1-2-1 15,3-2 1-15,-3-3-1 16,3-3 1-16,-1-5-1 15,2-4 0-15,-2-1 1 16,5-15-1-16,-4 15 0 16,4-15 0-16,0 0 1 15,0 0-1-15,0-14 0 16,4 3 1-16,1-4-1 16,3-5 0-16,2 0 0 15,1 1 0-15,4-1 0 16,-2 1 0-16,3 3 0 15,0 4 0-15,-2 2 1 16,2 7-1-16,-1 2 0 0,1-1 1 16,0 7-1-16,1 9 1 15,0 0-1-15,1 4 1 16,0 3-1-16,3 2 1 16,-1-1-1-16,-2 2 1 15,3-1-1-15,-3-6 0 16,-2 0-1-16,-1-5 0 15,0-2-1-15,-4-10-5 16,9 13-12-16,-5-14-20 16,-3-2-1-16,-1-6-1 15,3-1 1-15</inkml:trace>
  <inkml:trace contextRef="#ctx0" brushRef="#br0" timeOffset="59555.4108">23911 12684 37 0,'-6'13'31'15,"6"-13"2"-15,0 0-12 16,11 7-6-16,-11-7-4 16,14-11-1-16,-8-3-3 15,10 4-1-15,-5-8 0 16,8 1-3-16,-7-5 1 16,4 4-2-16,-5-3 1 15,2 5 0-15,-3-1 0 0,0 6-1 16,-10 11 1-16,18-9 0 15,-18 9-1-15,21 6 0 16,-9 3 0-16,3 4 0 16,-1 0 0-1,5 6 0-15,-2-3-1 0,3 4-1 16,1-2 0-16,0 2-1 16,2 1-1-16,-1-3-3 15,9 13-8-15,-9-10-26 16,2 4 1-16,-3-5-2 15,-1 3 1-15</inkml:trace>
  <inkml:trace contextRef="#ctx0" brushRef="#br0" timeOffset="60103.1583">24577 13417 47 0,'0'0'34'0,"-9"-11"1"16,9 11-1-16,11-9-23 16,-10-2-3-16,10 13-1 15,-11-2-2-15,18 0-1 16,-18 0 0-16,21 19-1 15,-15-3 0-15,-1 9 1 16,-8 1-1-16,-2 7 0 16,-7-3 0-16,-2 3 1 0,-3-4-1 15,1-1-1 1,0-5 1-16,7-4-2 16,6-3 2-16,7-5-3 15,7-1 2-15,8-4-2 0,4-4 1 16,5-2-1-16,0 0-1 15,0-2-1-15,0 2-2 16,-9-10-6-16,7 6-30 16,-13-3 0-16,-2 1-2 15,-11 6 1-15</inkml:trace>
  <inkml:trace contextRef="#ctx0" brushRef="#br0" timeOffset="69562.9447">24381 16567 22 0,'0'0'17'0,"0"0"1"15,0 0-1-15,13 16-2 16,-13-16-1-16,0 0-1 16,0 0-2-16,0 0-2 15,0 0 0-15,0 0-3 16,1-15 0-16,-1 15-2 16,-4-12 0-16,4 12-1 15,-10-13-1-15,10 13 0 16,-14-14 0-16,14 14 0 15,-18-12 0-15,18 12 0 0,-21-7 0 16,21 7-1-16,-23-4 0 16,11 6 0-16,-3-2 0 15,2 2 0-15,-2-1-1 16,4 4 1-16,-3 0 0 16,1 2-1-16,1 1 1 15,1 0-1-15,0 1 1 16,11-9-1-16,-18 19 1 0,9-7-1 15,2 1 0 1,0 1 0-16,1-1 0 16,-2 0 1-16,3 1-1 15,-1 0 0-15,-1 0 1 16,0 0 0-16,1 1-1 0,-2-2 0 16,1 2 0-16,1-1 1 15,-2 2-1-15,2 1 0 16,-1 4 3-16,1-1-2 15,-1 2 2-15,2-1-3 16,-1 1 3-16,1 2-2 16,0-2 2-16,0 1-2 15,2-2-1-15,1-1 1 16,0 1-1-16,-1 0 0 16,1-4 1-16,-1 0-1 15,2-3 1-15,-1 3-1 16,0-2 1-16,1-3-1 0,1-12 2 15,0 17-2-15,0-17 1 16,0 13-1-16,0-13 1 16,1 12-1-16,-1-12 2 15,0 0-2-15,0 0 1 16,0 0-1-16,0 0-2 16,0 0 2-16,0 0-1 15,0 0 0-15,3-11 0 16,-3 11 1-16,4-11-2 15,-4 11 1-15,3-12 1 16,-3 12 0-16,7-13 1 16,-7 13-1-16,11-21 0 15,-11 21 0-15,14-14-1 0,-14 14 1 16,17-21 0-16,-8 8 0 16,0 2-1-16,-9 11 1 15,16-18 1-15,-16 18-2 16,16-17 1-16,-16 17 0 15,15-15 1-15,-15 15-1 16,12-8 0-16,-12 8 0 16,13-5 0-16,-13 5 0 15,14 3 1-15,-14-3-1 16,17 11 0-16,-7 1 0 16,2 4 0-16,1 2 0 15,4 3 0-15,0 1 1 16,2-1 1-16,5-2-1 0,4-2 1 15,4-1-1-15,3-7 1 16,1-5-1-16,0-2-1 16,1-5 1-1,-3-6-3-15,-6 1 3 0,-5-6-2 16,-5 1 0-16,-6 2-1 16,-7-3 0-16,-2 0-1 15,-6-1-5-15,3 15-15 16,2-13-17-16,-2 13 0 15,-2-18-1-15,2 18 2 16</inkml:trace>
  <inkml:trace contextRef="#ctx0" brushRef="#br0" timeOffset="71846.9218">24753 17153 42 0,'0'0'36'0,"0"0"-1"16,3-15 1-16,12 10-22 0,-10-9-5 16,16 14 0-1,-21 0-1-15,26 5-2 16,-26-5-1-16,19 21 0 15,-15-5 0-15,-4 3-1 0,-10-1 1 16,-2 4-2-16,-8-1 0 16,3-3 0-16,-3 0-1 15,4-2 0-15,1-3 0 16,15-13-1-16,-7 15 0 16,7-15 0-16,24 10-1 15,-4-12 0-15,5 2-1 16,2-4 0-16,4-5-1 15,-4 4-3-15,4 5-3 16,-16-3-28-16,7-5-6 16,-5 0 1-16,-2-6-2 15</inkml:trace>
  <inkml:trace contextRef="#ctx0" brushRef="#br0" timeOffset="73390.5612">19100 16729 24 0,'0'0'29'16,"-6"-16"-7"-16,6 16-3 15,-7-20-2-15,7 20-4 16,-9-19-2-16,9 19-3 15,-12-21 0-15,12 21-2 16,-16-16 0-16,16 16-2 16,-22-10 1-16,11 6-2 15,-5 1 0-15,3 5 0 16,-3-2 0-16,1 6-1 16,-1-1-1-16,3 3 1 15,-4 2 0-15,3 2-1 0,1 1 0 16,0 3 0-1,2 2 0-15,0 2 0 0,0-1-1 16,2 5 1 0,-1 0 2-16,3 2-2 0,-3 2 2 15,4 0-3-15,-4 1 3 16,3 0-2-16,-1 2 2 16,-2-2-2-16,1 0 2 15,-1 4-1-15,1-4 1 16,-2-4-2-16,0 1 2 15,1-4-2-15,0-4 2 16,2-2-2-16,0-5 0 16,8-11-1-16,-9 12 0 0,9-12 1 15,0 0 0-15,0 0-1 16,0 0 0 0,0 0 0-16,0 0 1 15,0 0-1-15,0 0 1 0,-7-18-2 16,7 18 1-16,9-21 1 15,-3 10-3-15,4 0 2 16,2-4-3-16,3 0 3 16,3 5-2-16,0 4 2 15,4-1-2-15,1 4 2 16,2 6 0-16,1 0 0 16,0 8 2-16,0 4-1 0,0-2 1 15,-1-1-1 1,1 6 1-16,-2-1-1 15,1 0 1-15,-4-2-2 16,-1-4 0-16,-3-6-1 0,-1 2-1 16,-2-2 0-16,-1-3-3 15,-13-2-4-15,32 3-20 16,-20-13-11-16,5 0-3 16,1-2 2-16,4-5-2 15</inkml:trace>
  <inkml:trace contextRef="#ctx0" brushRef="#br0" timeOffset="74097.9554">19388 17218 38 0,'0'0'38'0,"0"0"-1"15,0 0 2-15,0 0-19 16,-16-1-7-16,16 1-2 16,-1 17-3-16,2 1-1 15,-4 0-3-15,1 1 1 16,-1 4-1-16,3 2 0 16,-3-5-2-16,3 5 0 15,-1-5-1-15,2-4-1 16,2-1 0-16,-2-2-2 15,-1-13-1-15,1 12-4 16,8 0-21-16,-9-12-14 0,-1-13 0 16,-2-8-1-16,1-3 0 15</inkml:trace>
  <inkml:trace contextRef="#ctx0" brushRef="#br0" timeOffset="76214.7358">19723 13124 26 0,'0'0'30'15,"-13"12"2"-15,13-12-14 16,-17 31-3-16,-5-19-4 16,8 13-1-16,-12-6-2 15,7 6-1-15,-9-4-2 16,9 2 1-16,-5-6-2 16,9 0 0-16,-2-5-1 15,7-1-1-15,10-11 0 0,-12 14 0 16,12-14-1-16,1 14 0 15,-1-14 0-15,15 22 1 16,-3-10-1-16,5 4 0 16,-1 1 0-16,4 1 1 15,-1-1-2-15,2 2 2 16,0-2-2-16,-3-2 1 16,-2 2-1-16,0-3 0 15,-2 0 0-15,-3-5-1 16,3 3-2-16,-14-12 0 15,22 15-3-15,-22-15-6 16,17 0-25-16,-17 0-1 16,0 0 1-16,0 0-1 0</inkml:trace>
  <inkml:trace contextRef="#ctx0" brushRef="#br0" timeOffset="76861.9954">19585 13351 19 0,'0'0'30'0,"-16"-1"1"0,16 1-11 16,0 0-4-16,0 0-3 15,0 0-3-15,0 0-2 16,15 0-1-16,-15 0-2 16,13 2-1-1,-13-2-1-15,30 2-1 0,-6-4 1 16,10 1-2-16,2-1 1 15,11-3 0-15,9-1 0 16,9 2 0-16,3-2 0 16,6 0 0-16,2 2 0 15,6 2-1-15,-3 0 1 16,-1 3-1-16,-9-1 0 16,-8 1 0-16,-9 1-1 0,-9 1 1 15,-10-1-1-15,-11 0 0 16,-9-1 0-16,-13-1 0 15,16 5-1 1,-16-5-1-16,0 0-2 0,0 0-13 16,0 0-20-16,12-2-1 15,-12 2 0-15,11-3-1 16</inkml:trace>
  <inkml:trace contextRef="#ctx0" brushRef="#br0" timeOffset="77779.3132">21081 12908 18 0,'0'0'32'0,"0"0"2"15,0 0-2-15,-20 14-15 16,23 5-4-16,-11-3-2 15,10 14-3 1,-9-4-1-16,7 11-1 0,-6 0-1 16,6 4-1-16,-5-1 0 15,2 1-1-15,-3-6 0 16,3 2-1-16,-2-4 0 16,0-2 0-16,0-5 0 15,0-3 0-15,0-5-1 16,3-1 0-16,-2-1 0 15,4-16 0-15,-2 16-1 16,2-16 1-16,0 0-1 0,0 0 1 16,0 0 0-16,0 0-1 15,0 0 1-15,14 7-1 16,-14-7 1 0,20-1-1-16,-7-1 0 0,6 1 0 15,3 2 1-15,2-4-1 16,0 0-1-16,1 3 1 15,-1-2 0-15,-1 1 0 16,-3-1 0-16,-4 1-1 16,-3-1 0-16,-13 2 0 15,16-1-1-15,-16 1-3 16,0 0-2-16,-2-20-11 0,2 20-20 16,-5-17-2-16,5 6 2 15,-3 0-2 1</inkml:trace>
  <inkml:trace contextRef="#ctx0" brushRef="#br0" timeOffset="78002.6923">21358 13225 62 0,'10'-15'38'16,"-10"15"0"-16,4-10 1 15,-4 10-30-15,0 0-3 0,0 0-1 16,8-15-3-16,-8 15-2 16,0 0-3-16,0 0-6 15,11-6-28 1,-11 6-1-16,0 0 0 0,0 0-1 16</inkml:trace>
  <inkml:trace contextRef="#ctx0" brushRef="#br0" timeOffset="78642.2955">21838 13101 42 0,'0'0'34'16,"4"-22"1"-16,-7 11 0 16,3 11-24-16,-9-19-1 15,9 19-2-15,-25-11-2 16,12 11-1-16,-8-1-1 15,4 7-1-15,-5 1 0 16,5 5 0-16,-5 2-2 16,7 1 1-16,1 2-1 15,6 2 0-15,5-2 0 16,4 0 0-16,6-2-1 0,5 0 1 16,5-5-1-16,4-1 0 15,4-2 0-15,-2-4 0 16,0-2 0-16,-2-1 0 15,-3-1 1-15,-2-4-2 16,-5 3 2-16,-11 2-1 16,0 0 0-16,0 0 0 15,-14 6 0-15,-4 4 1 16,-5 3-1-16,-3 4 1 16,1 1 0-16,-1 4 0 15,5 2 0-15,5 3 0 16,5-3 0-16,9 1 0 15,7-5-1-15,5 1 1 0,6-2-1 16,4-7-1-16,2-2 0 16,3-6-1-16,3-1-2 15,-1-10-3-15,9 12-16 16,-8-16-16-16,4 3 0 16,0-7-1-16,4-2 0 15</inkml:trace>
  <inkml:trace contextRef="#ctx0" brushRef="#br0" timeOffset="79775.0062">22423 13155 56 0,'-14'-2'35'16,"14"2"0"-16,-15-8 1 15,15 8-30-15,11-5-1 16,9 6 0-16,3-4 0 15,15 1-1-15,6-1-1 16,14 2-1-16,4 1 0 16,6 0 0-16,3-3 0 15,3 3-1-15,-1 0 0 16,-4 3 0-16,-4-2-1 0,-8 1 1 16,-7-3-1-1,-7 1 0-15,-6 1 1 16,-11-1-1-16,-4 0 0 0,-5 0 0 15,-6-1-1-15,-11 1 1 16,16 0 0-16,-16 0 0 16,15 1 0-16,-15-1-1 15,15 0 1-15,-15 0 0 16,17 0 0-16,-17 0 0 16,16 0 0-16,-16 0 0 15,12-2 0-15,-12 2 0 16,0 0 0-16,11 1 0 0,-11-1 0 15,0 0 0 1,0 0 0-16,0 0 0 16,0 0 0-16,0 0 0 15,-16-12 0-15,16 12 0 0,-16-11 0 16,16 11 0-16,-21-13 0 16,9 3 0-16,-1 0 1 15,-2 0-1 1,0-1 1-16,1 1-1 0,-3-1 1 15,1 1-1-15,0 3 1 16,1 1 0-16,2 1-1 16,2 1 1-16,11 4 0 15,-16-4 0-15,16 4 0 16,0 0-1-16,0 0 1 16,0 0 0-16,17 14-1 15,0-6 1-15,3 1-1 16,5 2 0-16,2 1 0 0,4-1 1 15,-1 1-1-15,-1-1 0 16,-4 0 0-16,-2-5 0 16,-5 2 0-16,-4-2 1 15,-14-6-1-15,13 11 0 16,-13-11 0-16,-5 11 0 16,5-11 0-16,-16 16 1 15,2-6-1-15,-2 2 0 16,-4 0 1-16,0 4-1 15,-2 0 1-15,0 1 0 16,1-2-1-16,1-1 1 16,3-1-1-16,2 0 0 15,1-3 0-15,2-3-2 0,3 6-3 16,-4-16-11-16,13 3-23 16,-15 12-1-16,15-12-1 15,-20 8-1-15</inkml:trace>
  <inkml:trace contextRef="#ctx0" brushRef="#br0" timeOffset="80934.4922">19983 16826 27 0,'0'0'35'0,"-15"2"0"15,3 4 2-15,-14-7-21 16,10 13-6-16,-13-6 1 15,6 10-4-15,-9-4 0 16,6 6-2-16,-2-6 1 16,6 1-3-16,2-4-1 15,6 0 0-15,3-3-1 16,11-6 0-16,-8 12 0 16,8-12 0-16,1 12-1 0,-1-12 1 15,12 16 0 1,-2-5-1-16,3-1 1 0,3 5 0 15,2-1 0 1,4 0-1-16,2 2 1 0,-1 2-1 16,1-2 3-16,-2 3-3 15,-2-2 1-15,-3-3-1 16,-2 3 1-16,-5-5-3 16,1-4 1-16,-11-8-4 15,13 15-3-15,-13-15-12 16,0 0-19-16,0 0-1 15,-8-12 1-15,6-2 0 16</inkml:trace>
  <inkml:trace contextRef="#ctx0" brushRef="#br0" timeOffset="81379.0891">19800 16953 20 0,'0'0'32'16,"-14"-1"3"-16,14 1-1 16,0 0-16-16,-17-12-6 15,17 12-1-15,0 0-3 16,20-6-2-16,-9 3 0 15,11 3-3-15,2-1 0 0,15 1 0 16,5 0 0-16,13 1-1 16,10-1 1-16,14 1-1 15,9 2-1-15,8-1 1 16,1 1 0-16,-1 0-1 16,-3-1 0-16,-10 2 0 15,-10-2 0-15,-17 1 0 16,-13 0 0-16,-13-2-1 15,-10-1 1-15,-6 1-1 16,-16-1 0-16,0 0-1 16,11 0 0-16,-11 0-2 15,0 0-4-15,0 0-29 16,0 0-2-16,0 0-2 0,15-2 1 16</inkml:trace>
  <inkml:trace contextRef="#ctx0" brushRef="#br0" timeOffset="81942.9965">21388 16588 53 0,'0'0'36'15,"-19"-6"0"-15,13 17 0 16,-7-7-27-16,9 17-2 15,-9-3 0-15,5 13-2 16,-4 1-1-16,4 10 0 16,-6 0 1-16,2-1-2 15,-4 3 2-15,2 1-2 16,-2-6 1-16,0 1-2 0,1-7 2 16,2-5-2-1,3-5-1-15,4-1 0 0,3-5-1 16,5-2 1-1,-1-3 1-15,-1-12-1 0,18 17 1 16,-2-15-2-16,2 1 0 16,7 0 0-16,0-6 1 15,6 1-1-15,3-2-3 16,0-1 3-16,0 3-3 16,-3 1 3-16,-2-4-2 15,-7 0-1-15,-1 9-2 16,-21-4-5-16,30 0-22 15,-30 0-9-15,5-20 2 0,-7 7-3 16</inkml:trace>
  <inkml:trace contextRef="#ctx0" brushRef="#br0" timeOffset="82122.7018">21562 16966 78 0,'0'0'39'15,"-3"-13"-1"-15,3 13-1 16,0 0-32-16,0 0-2 16,0 0-3-16,0 0-8 15,0 0-27-15,11-8-4 16,-11 8 1-16,0 0-1 0</inkml:trace>
  <inkml:trace contextRef="#ctx0" brushRef="#br0" timeOffset="82739.6011">19988 16730 23 0,'0'0'33'16,"-13"13"1"-16,13-13 0 15,-13 22-22-15,-7-14-3 16,7 8-3-16,-8-1-4 16,0-2-11-16,3 3-24 15,5 0-1-15,-2-5 2 0,15-11-4 16</inkml:trace>
  <inkml:trace contextRef="#ctx0" brushRef="#br0" timeOffset="83662.5324">22054 16818 28 0,'0'0'33'0,"0"0"1"16,-19-12 1-16,19 12-18 0,-25-13-5 15,14 13-2-15,-16-6-3 16,8 8-1-16,-9-2 0 16,5 6-2-16,-2 0-1 15,6 4 0-15,-1 1 1 16,7 4-2-16,7 0 1 15,8 1-1-15,7-1 1 16,8-3-3-16,7 0 3 16,7-2-3-16,0-3 1 15,5-1-1-15,-3-2 0 16,-5-6 0-16,-4 2 0 16,-7-1 1-16,-17 1-1 15,0 0 1-15,0 0-1 0,-27 12 0 16,1-4 1-16,-6 0 1 15,0 4-2-15,0 7 2 16,3-4-2-16,7 5 1 16,7-1 0-16,13-2 0 15,9 0-2-15,10 1 0 16,10-4-2-16,6-6-2 16,14 8-4-16,-12-12-31 15,16-4 2-15,-3-8-4 16,1 1 2-16</inkml:trace>
  <inkml:trace contextRef="#ctx0" brushRef="#br0" timeOffset="84534.7054">22588 16886 73 0,'0'0'36'0,"-15"-3"1"15,15 3 0-15,15-10-32 16,3 5 0-16,17 5-1 16,8-2-1-16,16 4 1 15,5-1-2-15,16 3 0 16,3 2 0-16,5-1-2 16,-2 2 1-16,-2-4-1 15,-5 1 1-15,-13 0-1 16,-13-4 1-16,-10 1-1 15,-13 1 0-15,-9-2 0 16,-10 0 0-16,-11 0 1 16,0 0-1-16,0 0 0 0,0 0 0 15,0 0 0-15,0 0 0 16,0 0-1-16,14-8 1 16,-14 8 0-1,0 0 0-15,0 0 0 0,0 0-1 16,0 0 1-16,0 0 0 15,0 0 0-15,-11-6 0 16,-2 3 0-16,-1-2-1 16,-6-3 2-16,-3-3-2 15,-4 2 1-15,-3-5-2 16,-3 4 2-16,-1 0-3 16,2 0 3-16,3 2-2 0,4 2 2 15,6 1-1-15,3 1 1 16,16 4 1-16,-12 1-1 15,12-1 1 1,15 8 0-16,2-5 2 16,9 4-3-16,5 4 3 0,6 0-2 15,5-1 2-15,-2 1-2 16,-2 0 2-16,-3-3-3 16,-4 1 1-16,-8 1-1 15,-8-6 1-15,-15-4-1 16,7 16 0-16,-7-16 1 15,-17 20 0-15,1-9-1 16,-5-1 1-16,-2 4 0 0,0 3 0 16,0-1 0-16,0-1-1 15,2-1 0 1,3-2-1-16,1-1-1 16,8 5-6-16,-12-8-28 0,21-8-3 15,-12-1-4-15,12 1 1 16</inkml:trace>
  <inkml:trace contextRef="#ctx0" brushRef="#br0" timeOffset="86122.6155">18740 14316 18 0,'-17'16'30'0,"17"-16"-7"16,-14 20 0-16,1-17-3 0,13 14-3 16,-15-12-4-16,17 10-3 15,-2-15-1 1,-6 12-3-16,6-12 0 0,0 0-2 15,0 0 0-15,14-8-2 16,-3-4 1-16,5-1-1 16,2-4 0-16,3-4-1 15,1-2 0-15,0 0 0 16,-4-1 1-16,1 3-1 16,-5 1 0-16,-3 6 1 15,-5 0-1-15,-6 14 0 16,8-16 0-16,-8 16 0 0,0 0 0 15,0 0-1-15,0 0 1 16,13 10-1-16,-4 2 1 16,0 4 0-16,2 2-1 15,4 4 1 1,0 2 0-16,2 3-1 0,0-2 0 16,0 2 1-16,0-3-1 15,0-1 0-15,-2-1 0 16,-2-4 0-16,1-3-1 15,-6-3 0-15,0-1-1 16,-8-11 0-16,8 11-2 16,-8-11-3-16,0 0-3 15,-16-1-23-15,16 1-4 0,-21-8-3 16,8 1 3-16</inkml:trace>
  <inkml:trace contextRef="#ctx0" brushRef="#br0" timeOffset="86454.2866">18830 14273 41 0,'0'0'33'0,"0"0"1"16,0 0-6-16,0 0-15 15,0 0-3-15,-2 28-1 16,-1-11-2-16,7 12 0 16,-5-3-2-16,5 8 0 15,-3 2-1-15,4 1-1 0,-3-3 1 16,3 0-2-16,-1-5 0 16,1-1-1-16,-2-3 1 15,0-4-3-15,-1-6 1 16,-2-15-4-16,5 22-3 15,-5-22-22-15,0 0-10 16,0 0 0-16,0 0-1 16</inkml:trace>
  <inkml:trace contextRef="#ctx0" brushRef="#br0" timeOffset="87543.0593">18933 15101 3 0,'7'-15'32'0,"-7"15"-1"15,4-16 3-15,-7 0-13 16,3 16-4-16,-3-17-3 16,3 17-4-16,-16-8-2 15,16 8-1-15,-28 2-1 16,12 8-1-16,-7-1-1 16,3 5-1-16,-4 2 0 15,4 5 0-15,2-1-1 0,5 3-1 16,2 0 0-16,8 0 1 15,6-2-1 1,6-2-1-16,5-2 0 16,8-3 1-16,1-4-1 0,4-3 0 15,1-4 1-15,-3-1-1 16,-3-2 0-16,-2-2 1 16,-7 2-1-16,-13 0 1 15,0 0 0-15,-4 20 0 16,-11-7 1-16,-5 7-1 15,-2-1 1-15,2 4-1 16,0 0 1-16,3-2-2 16,10 0 1-16,8-3-1 15,6-6 0-15,12-4 0 16,9-2-2-16,5-4 0 16,8-1-3-16,1-11-6 15,11 5-30-15,-9-7 1 0,3 1-2 16,-10-3 1-16</inkml:trace>
  <inkml:trace contextRef="#ctx0" brushRef="#br0" timeOffset="88623.5647">18963 15769 38 0,'0'0'35'0,"-12"-8"1"16,12 8 1-16,-10-15-23 16,10 15-5-16,0 0-1 15,-1 11-1-15,1-11-2 16,-3 15-1-16,-1-4 0 16,4 8-1-16,-1 2 0 15,-1 4 0-15,1 3-2 16,0 5 1-16,0 1 1 15,0 3-1-15,-3-2 0 16,3-1-1-16,-2-4-1 0,2-2 0 16,1-3 1-16,-1-4-1 15,1-4-2-15,-1-5 2 16,1-12-2 0,0 15 2-16,0-15 0 0,0 0 0 15,0 0 0-15,-13-11 0 16,6 0 2-16,-2-1-2 15,1-3 2-15,-3-2-2 16,1-1 2-16,0 1-1 16,-1 0 1-16,3 0-2 15,1 2-2-15,-1 1 2 16,1 2-2-16,2 0 2 16,5 12-1-16,-10-17 1 0,10 17-2 15,-6-11 2-15,6 11 0 16,0 0 1-16,0 0-1 15,0 0 0 1,0 0 0-16,0 0 0 0,0 0 0 16,0 0 0-16,0 0 1 15,6 11-1-15,-6-11 0 16,10 19 0-16,-3-6 2 16,-2 2-1-16,3 2 1 15,-1 1-2-15,1 2 0 16,1 1 1-16,1 0-1 15,0 0 0-15,-1-4-1 16,3 0 1-16,-2-3-2 0,1 0 3 16,-11-14 0-1,17 17-1-15,-17-17 0 16,19 5 0-16,-19-5 1 16,22-10-1-16,-8-2 3 0,2-4-3 15,2-2 3-15,2-3-2 16,0-3 1-16,-1 1-2 15,-1 0 2-15,-3 4-2 16,-2 2 0-16,-4-1-2 16,-9 18-3-16,10-27-4 15,2 30-23-15,-13-16-10 16,1 13-1-16,1-28-1 16</inkml:trace>
  <inkml:trace contextRef="#ctx0" brushRef="#br0" timeOffset="104025.7286">23918 13873 12 0,'0'0'26'0,"0"0"1"16,0 0-9-16,0 0-4 15,-11-11-1-15,11 11-2 0,0 0-1 16,0 0-2-16,-12-11-1 15,12 11-1-15,-11-4-1 16,11 4 0 0,-17-7-1-16,17 7 0 0,-25-4-1 15,12 1 0-15,-6-2 0 16,-1 3 0-16,-6-2 0 16,1 1 0-16,-8-5 1 15,0 3-1-15,-5-2 0 16,1 5 0-16,1-5 0 15,4 3-1-15,0-1 0 16,8 1 0-16,3 2-1 16,8 1 0-16,13 1 0 0,-15-3-1 15,15 3-3 1,0 0-1-16,0 0-10 16,0 0-23-16,0 0-2 15,0 0 0-15,0 0-1 0</inkml:trace>
  <inkml:trace contextRef="#ctx0" brushRef="#br0" timeOffset="104606.1845">23019 13797 36 0,'0'0'32'16,"0"0"1"-16,0 0-1 15,-20-16-18-15,20 16-3 16,-20-2-3-16,9 3-1 16,-12-6-1-16,3 6-1 15,-10-3-1-15,2 2 0 16,-5-1-1-16,1 1 0 16,-1-2 0-16,4 4-1 15,1-4-1-15,5 2 0 16,2 0 0-16,7 2-1 15,1-4-1-15,2 2-2 16,11 0-1-16,-13-1-6 0,13 1-27 16,0 0 0-16,0 0-1 15,0 0 0-15</inkml:trace>
  <inkml:trace contextRef="#ctx0" brushRef="#br0" timeOffset="105958.696">23628 13686 41 0,'0'0'35'0,"0"0"-2"0,-11-9 2 16,11 9-23-16,0 0-2 16,0 0-2-16,0 0-2 15,13-3-2-15,2 9 0 16,-2-1 0-16,8 5-1 16,2-2 0-16,5 7-1 15,0-4 2-15,6 5-3 16,-3-3 1-16,1 3-2 15,-5-3 1-15,-1 2 0 16,-2-4-1-16,-5-2 1 16,-3 1-2-16,-5-4 1 15,-11-6 0-15,16 9 0 16,-16-9 0-16,0 0 0 0,0 0 0 16,0 0 0-16,0 0 1 15,0 0-1-15,0 0 0 16,0 0 1-16,-11 13-1 15,-4-9 0-15,-4-2 1 16,-5 3 0-16,-4 0 0 16,-3 1 0-16,-4 0-1 15,3 2 1-15,-1-3 1 16,3 0-2-16,6 2 1 16,4 1-1-16,3-4 0 15,5 1-1-15,12-5 0 16,-13 8-2-16,13-8-2 15,-14 7-6-15,14-7-28 0,-12 13-1 16,12-13 0-16,-18 14 0 16</inkml:trace>
  <inkml:trace contextRef="#ctx0" brushRef="#br0" timeOffset="106926.2143">22014 13753 23 0,'0'0'30'0,"0"0"2"15,13-2-8-15,-13 2-3 0,0 0-6 16,0 0-3-16,0 0-2 16,-14-10-3-16,14 10-1 15,-24 1-2-15,10 3 1 16,-11-4-1-16,0 5-1 15,-7-3 1-15,2 2-2 16,-5-2 1-16,5 2-2 16,1-2 1-16,3 1-2 15,4-1 1-15,6 1-1 16,4-2 0-16,12-1-1 16,-12 3-2-16,12-3-3 15,0 0-7-15,-13 8-23 16,13-8-3-16,-11 3 0 0,11-3 1 15</inkml:trace>
  <inkml:trace contextRef="#ctx0" brushRef="#br0" timeOffset="107498.2778">21173 13848 36 0,'0'0'33'15,"0"0"0"-15,0 0 0 16,-5-15-17-16,5 15-4 16,-21 5-3-16,7 2-2 15,-13-4-1-15,1 5 0 0,-7-2-1 16,0 6-1-16,-5-2-1 16,7 1 0-16,-2-1-1 15,5 0 0-15,2-2-1 16,6-1-1-16,4 1 0 15,6-4-1-15,10-4 1 16,-15 8-3-16,15-8 0 16,0 0-4-16,-5 13-4 0,5-13-27 15,-12 5 0 1,12-5 0-16,0 0-1 16</inkml:trace>
  <inkml:trace contextRef="#ctx0" brushRef="#br0" timeOffset="108014.3651">20403 14123 28 0,'0'0'33'16,"-14"2"1"-16,14-2 1 16,0 0-19-16,-22 7-3 15,17 5-3-15,-11-7-1 16,8 13-2-16,-8-5-1 16,3 8-1-16,-7-3-2 15,4 4 1-15,-2-4-2 0,1 2 0 16,0-3-1-16,1-1 1 15,2-3-2-15,2-3 1 16,12-10-1-16,-17 13-1 16,17-13-1-16,0 0 0 15,-8 12-3-15,8-12-5 16,0 0-20-16,0 0-9 16,0 0 1-16,0 0-1 15</inkml:trace>
  <inkml:trace contextRef="#ctx0" brushRef="#br0" timeOffset="108570.6216">19974 14633 15 0,'0'0'32'0,"0"0"1"16,0 0 2-16,-7 11-16 15,-4-13-4-15,12 16-3 16,-12-6-2-16,9 10-2 15,-9-1-1-15,5 12-1 16,-5-4-1-16,1 8-1 0,-1-2-1 16,1 3 0-1,-1 0-1-15,2-2 0 16,1-3-1-16,2-3 0 16,0-2-1-16,1-4 0 15,1-3-1-15,1-6-2 0,1-1-2 16,2-10-8-16,0 0-25 15,0 0-2-15,-13 7 0 16,13-7-1-16</inkml:trace>
  <inkml:trace contextRef="#ctx0" brushRef="#br0" timeOffset="120625.9642">19793 15314 15 0,'0'0'30'0,"0"0"0"16,0 0-9-16,0 0-4 16,0 0-3-16,0 0-3 0,0 0-3 15,0 0-1-15,0 0-1 16,0 0-2-16,-7 14 1 15,7-1-3-15,-2-2 2 16,3 6-2-16,-2-1 1 16,4 4-1-16,1-1 0 15,3 2 0-15,2-1 0 16,3 2 0-16,-1-2-1 16,4 3 1-16,-2-2-1 15,1 1 0-15,-2 0 0 16,0-2 0-16,-1 0-1 15,0-1 1-15,-1-2-1 0,-2-3 0 16,1 0 0-16,-9-14-1 16,16 18-2-16,-16-18-7 15,16 0-27-15,-16 0 0 16,13-2-1-16,-13 2-1 16</inkml:trace>
  <inkml:trace contextRef="#ctx0" brushRef="#br0" timeOffset="121461.5357">20215 15944 11 0,'0'0'29'16,"0"0"2"-16,0 0-7 15,7 12-6-15,-7-12-3 16,0 0-2-16,0 0-4 16,4 20-1-16,-4-20-3 15,11 21 0-15,-4-9-1 16,8 6-1-16,-1-2 1 15,8 3-1-15,1-1 0 0,8 3-1 16,1-3-1 0,8 4 1-16,0-6-1 15,4 2 1-15,-2-2-2 16,-1 2 1-16,-3-6-1 0,-4 0 0 16,-7-3 1-16,-5-2-1 15,-6 0 0-15,-5-2-1 16,-11-5-1-16,11 1-3 15,-11-1-7-15,0 0-24 16,17 3-2-16,-17-3 0 16,16-14-1-16</inkml:trace>
  <inkml:trace contextRef="#ctx0" brushRef="#br0" timeOffset="122217.5022">21161 16253 17 0,'0'0'31'16,"-14"2"-1"-16,14-2-4 15,0 0-8-15,-11-6-3 16,11 6-3-16,0 0-3 15,10 13-2-15,-10-13-2 16,29 9 0-16,-6-7-1 16,14 7 0-16,5-3-1 15,11 2 0-15,8-2 0 0,11 0 0 16,0-2-1-16,3 1 0 16,-1 0-1-16,-4 0 0 15,-5-2-1 1,-10 2 0-16,-13-1-1 0,-9 1-2 15,-7 2-1-15,-15-11-8 16,3 10-25-16,-14-6-1 16,0 0 0-16,15-6 1 15</inkml:trace>
  <inkml:trace contextRef="#ctx0" brushRef="#br0" timeOffset="122841.2463">22516 16293 49 0,'-17'2'33'16,"17"-2"3"-16,0 0-1 16,0 0-25-16,26-7-3 15,-2 1-1-15,12 6-1 0,6-5-1 16,11 6 0-16,2-3-2 16,5 3 0-16,-2-5-1 15,-4 3-1-15,-5 2-1 16,-6-2 0-16,-9 4-2 15,-12-8-2-15,3 13-5 16,-25-8-26-16,17-2-1 16,-17 2 0-16,17-8-1 15</inkml:trace>
  <inkml:trace contextRef="#ctx0" brushRef="#br0" timeOffset="123371.1436">23656 16181 64 0,'0'0'36'0,"0"0"3"15,24 5-2-15,-2-14-30 16,14 12-1-16,4-7-1 16,10 5-2-16,0-3 0 15,4 2-1-15,-4-2 0 0,-4 3-2 16,-6 0 0-16,-6-1 0 15,-8 1-1 1,-9-4-1-16,-2 5-1 16,-15-2-1-16,17 6-5 0,-17-6-28 15,0 0-2-15,0 0 1 16,19-8-2-16</inkml:trace>
  <inkml:trace contextRef="#ctx0" brushRef="#br0" timeOffset="124156.9812">24035 15936 25 0,'0'0'34'0,"-16"0"1"16,16 0 0-16,0 0-15 15,-20 5-7-15,25 6-4 16,-5-11-1-16,7 13-3 16,0-1 0-16,10 6-1 15,0-3 2-15,9 2-3 16,1-3 2-16,6 5-3 16,-1-5 1-16,-2 3-1 0,-1-7-1 15,1-2-1-15,-6 1 1 16,-4-3-2-16,-6 0 2 15,-3-4-2-15,-11-2 2 16,0 0-1 0,0 0 2-16,0 0-1 0,0 0-1 15,0 0 1-15,-17 10-4 16,5-3 4-16,-3 1-3 16,-2 3 2-16,-2 0-2 15,-2 2 3-15,-5 2-3 16,1 3 3-16,-1-1-1 15,2-1 1-15,2-1-1 16,3 2 1-16,4-2-1 0,1-1 1 16,3-3-1-16,11-11 0 15,-12 19-2-15,12-19 0 16,0 0-2-16,0 0-7 16,0 0-29-16,0 0 0 15,4-15-1-15,-4 0 0 16</inkml:trace>
  <inkml:trace contextRef="#ctx0" brushRef="#br0" timeOffset="135473.0944">28718 15568 39 0,'-5'-18'32'0,"1"4"1"16,-2 1 0-16,-7-6-22 15,13 19-1 1,-22-14-2-16,10 17-1 15,-13-3-1-15,3 12-1 0,-7 0-2 16,0 12 0-16,-6 5-1 16,4 13 0-16,-3 5 0 15,3 5-1-15,4 4 0 16,5 2 0-16,8 2-1 16,6-2 1-16,7-3 1 15,8-7-2-15,8-9 1 16,7-5-1-16,5-8 1 0,6-8 0 15,5-12 2 1,4-7-1-16,2-11-1 16,3-12 1-16,-3-7 0 15,1-12 0-15,-6-9-1 16,-4-10 1-16,-9-7-3 0,-9-3 2 16,-8 1-2-16,-11 2 1 15,-4 4 1-15,-7 12-2 16,-4 10 1-16,-3 13-2 15,3 13 0-15,-2 6-3 16,5 18-5-16,-9-1-27 16,12 14-2-16,-5-1 0 15,4 12 0-15</inkml:trace>
  <inkml:trace contextRef="#ctx0" brushRef="#br0" timeOffset="135849.4086">28459 15935 58 0,'-4'-19'36'15,"4"19"1"-15,10-14-1 16,2 17-26-16,1-11-3 0,9 10-1 15,-2 1-2 1,8 8 0-16,-1 1-1 16,5 9 0-16,-4 6-1 15,-1 6 0-15,-6 5-1 0,-3 1 1 16,-5-3-1-16,-2 2 0 16,-3-5 1-16,-1-2-1 15,-1-9-1-15,3-1 1 16,-1-9-1-16,4-5-1 15,3-2 0-15,-1-9-3 16,6 4-5-16,-14-12-29 16,12 0-2-16,-9-9 1 15,3 3 2-15</inkml:trace>
  <inkml:trace contextRef="#ctx0" brushRef="#br0" timeOffset="136026.0093">29030 16098 73 0,'0'0'38'0,"14"-6"-1"16,-14 6 0-16,0 0-29 15,0 0-4-15,0 0-2 16,2-19-16-16,-2 19-22 16,3-11-2-16,-3 11 0 15,11-16-1-15</inkml:trace>
  <inkml:trace contextRef="#ctx0" brushRef="#br0" timeOffset="136587.2802">29495 15566 71 0,'0'0'38'0,"-13"-8"0"15,13 8-1-15,-10 33-28 16,4-10-3-16,7 16-1 16,-4 2-1-16,4 5-1 15,-2 3-1-15,2-3 0 16,1-3-1-16,1-7 0 0,-1-3-1 15,0-9 0 1,-1-6 0-16,-1-4 0 16,0-14-1-16,0 0 1 15,0 0 0-15,-4-15-1 0,2-7 1 16,0-9-1-16,0-11 1 16,-2-10 0-16,1-4 0 15,0-3 0-15,3 1 0 16,-1 3 0-16,2 4 1 15,2 8 0-15,2 12 0 16,4 8 0-16,4 3 0 16,2 9-1-16,5 3 1 15,3 3-1-15,5 3 0 0,-1 2 0 16,2 0 0-16,3 1-1 16,0 4 1-1,-3-2-1-15,-3 2-1 0,-7-1 0 16,-2 2-2-16,-17-6-4 15,21 17-12-15,-21-17-18 16,-15 14-1-16,-2-6 1 16,-2 1-1-16</inkml:trace>
  <inkml:trace contextRef="#ctx0" brushRef="#br0" timeOffset="136805.792">29464 15646 65 0,'-14'17'36'16,"14"-17"0"-16,0 0 0 16,16-2-27-16,7 5-1 0,-3-9-3 15,10 3-2-15,2 0-1 16,0 0-2-16,-3 2-1 16,-4-1-2-16,-1 5-4 15,-24-3-10-15,21-1-19 16,-21 1-1-16,-21 15 1 15,-3-3-1-15</inkml:trace>
  <inkml:trace contextRef="#ctx0" brushRef="#br0" timeOffset="136992.9516">29388 15899 58 0,'-6'21'37'0,"4"-8"-1"15,9 0 2-15,-7-13-25 0,27 10-3 16,-10-12-3-16,10 4-3 15,0-4-2-15,4 0 0 16,2-2-3-16,0-2-1 16,3 6-7-16,-13-9-29 15,7 5 1-15,-7-6-2 16,2 4 1-16</inkml:trace>
  <inkml:trace contextRef="#ctx0" brushRef="#br0" timeOffset="137165.9761">29906 15924 77 0,'18'-3'38'0,"-18"3"0"15,12-7-2-15,-12 7-31 16,15-15-2-16,-15 15-3 16,13-18-7-16,6 12-28 15,-19 6-2-15,17-18-1 16,-10 7-1-16</inkml:trace>
  <inkml:trace contextRef="#ctx0" brushRef="#br0" timeOffset="137757.2396">30400 15436 71 0,'-5'-12'38'0,"5"12"0"16,0 0 0-16,0 0-29 15,-2 21-2-15,3 6-2 16,-6 3-1-16,4 9-1 16,-2 1-1-16,3 6-1 15,2-1 0-15,-1-3-1 16,2-2 0-16,1-6 0 15,0-6-1-15,1-8 1 16,-3-5 0-16,-2-15 0 0,0 0 0 16,0 0 0-16,-5-20 0 15,0-9 0 1,-1-6 1-16,-1-11-1 16,-2-7 1-16,2-6-1 15,5 0 0-15,-1-2 1 0,2 6-1 16,5 8 1-16,4 7-1 15,7 11 1-15,7 9-1 16,6 12 0-16,1 9 1 16,9 11-1-16,5 9 1 15,-1 9-2-15,1 10 2 16,-4 8-2-16,-6 4 2 16,-10 7-1-16,-8-2-1 15,-9-1 2-15,-13-2-1 16,-10-6 1-16,-10-8 0 15,-7-7 0-15,-11-10-1 16,-4-7 1-16,-3-5-1 0,2-6 0 16,8 0-3-16,0-10-3 15,20 13-20-15,-2-15-13 16,24 7-2-16,2-17-1 16,24 5 1-16</inkml:trace>
  <inkml:trace contextRef="#ctx0" brushRef="#br0" timeOffset="137920.2816">30803 15840 76 0,'19'11'41'0,"0"1"0"16,-7-7-2-16,11 1-32 16,-12-4-4-16,-11-2-18 0,12-12-19 15,-12 12-5-15,-6-18-3 16,4 3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8:04:50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 12129 40 0,'0'0'29'16,"0"0"-3"-16,-2-14-6 16,2 14-2-16,0 0-5 0,0 0-2 15,12 10-2-15,-10 10-2 16,-4-3 1-16,4 10-3 16,-2 3 1-1,1 10-2-15,-1-1 1 0,-1 7-2 16,-3 0 1-16,4-1-2 15,1-2-1-15,-1-1-1 16,0-3 1-16,3-4-1 16,-3-7 0-16,2-8 0 15,2-5 0-15,-4-15 0 16,0 0 0-16,0 0 0 16,-1-21 0-16,-2-8-1 0,2-6 1 15,0-11 0-15,-3-6 0 16,4-9 0-16,1-1-1 15,-1 0 1-15,3-2-1 16,-5 4 1-16,0 2 0 16,-2 7 1-16,1 5-2 15,-1 8 2-15,-2 4 1 16,0 5-1-16,2 4 0 16,2 6 1-16,1 4-1 15,1 15 0-15,7-16 0 16,-7 16-1-16,22-6 1 15,-5 6 0-15,1 2-1 16,10-1 1-16,4 3-1 16,7-2 1-16,0 0-1 0,1 0 0 15,-2 1-1-15,-1-3-1 16,0 4-2 0,-12-2-2-16,1 15-16 0,-14-13-17 15,-3 9 0-15,-9-1 0 16,-3 1 0-16</inkml:trace>
  <inkml:trace contextRef="#ctx0" brushRef="#br0" timeOffset="223.3013">1541 12221 72 0,'-8'15'39'0,"11"-1"1"15,-3-14-1-15,30 17-30 16,-8-17-1-16,9 5-3 0,0-6-2 16,4 0-2-16,-2-1-3 15,-1-2-2-15,4 6-5 16,-13-7-18-16,8 5-11 16,-8-1 1-16,-1 2-2 15</inkml:trace>
  <inkml:trace contextRef="#ctx0" brushRef="#br0" timeOffset="759.4912">2064 12334 52 0,'6'-17'36'0,"-3"-5"-2"16,0-1 1-16,7 5-19 15,-14-13-4-15,7 14-3 16,-13-7-3-16,3 11-1 16,-10-1-1-16,0 16 0 15,-5 4 1-15,-1 10-3 16,-2 4 1-16,3 8-1 15,-1 4 1-15,6 5-2 16,6 0 1-16,5 0-2 0,8-5 0 16,6-4 1-16,6-6 0 15,6-8 0-15,4-8-1 16,1-9 1-16,0-7 0 16,2-6 0-16,-4-4 0 15,0-5 0-15,-4 0 0 16,-5 1 0-16,-1 2 0 15,-4 3-2-15,-3 6 2 16,-6 13-2-16,0 0 1 16,0 0-2-16,0 0 3 15,5 24-3-15,-6-3 1 16,0 3-1-16,2 4-1 0,0-3-1 16,5 1-5-16,-6-12-7 15,16 5-25-15,-16-19 1 16,30 18-1-1,-11-18 2-15</inkml:trace>
  <inkml:trace contextRef="#ctx0" brushRef="#br0" timeOffset="1307.84">2507 12176 41 0,'0'-24'35'15,"-5"2"0"-15,-2 7 2 0,-9-5-12 16,16 20-12-16,-24-1-3 16,15 12-2-16,-10 1-1 15,8 13-3 1,-3 2 0-16,6 9-2 0,3 1 1 16,2 3-2-16,6 0 0 15,2-1-1-15,2-4 0 16,4-7 0-16,3-6 0 15,4-5 0-15,-1-8 0 16,4-9 0-16,1-8 0 16,0-8 0-16,4-6 1 15,-1-8-1-15,2-9-1 16,-3-7 1-16,1-6-1 16,-7-4 0-16,-2 1 0 0,-2-1 0 15,-5 4 0-15,-3 6 1 16,-2 10 1-1,-4 6-1-15,-3 11 1 0,0 7-1 16,3 12 1-16,0 0 0 16,-13 17 0-16,12 6 0 15,0 6 0-15,2 8 1 16,2 6 0-16,-1 6 0 16,5 2-1-16,1 0 0 15,0-4 0-15,2-4-1 16,1-3 0-16,0-5-2 15,1-10-1-15,0-9-4 16,7 4-8-16,-19-20-24 16,22-3-2-16,-13-9 2 15,5-5-2-15</inkml:trace>
  <inkml:trace contextRef="#ctx0" brushRef="#br0" timeOffset="1500.4582">2769 12106 82 0,'-14'-9'40'0,"1"-2"-2"16,13 11 2-16,-4-17-32 16,21 15-2-16,0-3-2 15,15 4-3-15,6 1-2 16,1-3-4-16,7 7-2 16,-8-8-8-16,4 10-23 15,-9-3-2-15,-3 3 1 16,-10-1 0-16</inkml:trace>
  <inkml:trace contextRef="#ctx0" brushRef="#br0" timeOffset="2164.35">1445 12969 63 0,'-20'2'36'16,"6"1"2"-16,14-3-1 15,-19 2-26-15,19-2-2 16,11 7 0-16,11-3-2 15,17-6-2-15,19 0 0 16,13 0 0-16,27-3-2 16,14 0-2-16,23-2 1 15,11 1-1-15,4-1 0 0,-10 1-2 16,-3 0 1-16,-15-1-2 16,-17 4 2-16,-18 0-1 15,-21 0 0 1,-19 2-2-16,-14-3-2 0,-4 5-3 15,-29-1-31-15,18-6 0 16,-18 6-2-16,20-12 2 16</inkml:trace>
  <inkml:trace contextRef="#ctx0" brushRef="#br0" timeOffset="2472.405">3782 12006 85 0,'0'0'39'0,"0"0"0"16,-10-16-2-16,10 16-33 15,0 0-4-15,0 0-6 16,0 0-30-16,7 14-3 16,-7-2 1-16,0 0-1 15</inkml:trace>
  <inkml:trace contextRef="#ctx0" brushRef="#br0" timeOffset="2599.7348">3760 12237 57 0,'-3'11'37'0,"3"-11"-1"0,3 11-3 16,-7 1-50-16,4-12-13 16,0 0-2-16,12-15-4 15</inkml:trace>
  <inkml:trace contextRef="#ctx0" brushRef="#br0" timeOffset="3876.3289">4913 11810 42 0,'-1'-19'35'0,"0"4"1"15,0 2-1-15,1 13-19 16,0 0-3-16,0 0-3 16,6 14-2-16,5 12-1 15,-2 5-3-15,9 10 1 16,-1 5-1-16,6 6 0 15,0 7-1-15,0 0-1 16,-2-2 0-16,-1-3-1 16,-5-8 0-16,-1-5-1 15,-3-5-1-15,-5-6-1 16,0-9-1-16,-4-7-2 16,6-2-4-16,-8-12-12 15,0 0-18-15,12-23 0 0,-2 3 0 16,2-12 0-16</inkml:trace>
  <inkml:trace contextRef="#ctx0" brushRef="#br0" timeOffset="4123.7753">5375 11663 69 0,'0'0'37'0,"-17"21"2"16,4 23-1-16,-10 2-27 15,6 19-1-15,-10 0-2 16,7 13-1-16,-5-4-3 16,4-6-1-16,3-4-1 0,1-12-1 15,4-7 0-15,3-8-2 16,4-6-1 0,0-12-2-16,8-1-4 0,-2-18-22 15,0 11-10-15,0-11 0 16,16-6 0-16</inkml:trace>
  <inkml:trace contextRef="#ctx0" brushRef="#br0" timeOffset="4628.1806">5509 12291 42 0,'2'-18'36'15,"-4"1"-1"-15,-2 0 3 16,4 17-16-16,-18-28-10 15,18 28-2-15,-17-8-1 16,10 19-3-16,-7 1-2 16,6 10 0-16,-2 2-1 0,4 9-1 15,2 3-1 1,7 4 0-16,1-4 0 16,7 1 0-16,5-4 0 15,6-5 0-15,3-9 0 0,5-9 0 16,1-12 0-16,0-11 0 15,-1-7 0-15,-2-9 1 16,-7-7 0-16,-8-2-1 16,-11-6 0-16,-8 0 0 15,-7 5-2-15,-9 5 1 16,-5 3-1-16,-3 4-2 16,4 6-3-16,-2 2-5 15,28 19-27-15,-18-8-4 16,18 8 1-16,0 0-1 15</inkml:trace>
  <inkml:trace contextRef="#ctx0" brushRef="#br0" timeOffset="5023.6879">5840 12385 75 0,'14'4'37'15,"-1"-12"-1"-15,4-10 0 16,5 1-31-16,-3-13 1 16,9-3-3-16,-5-8-1 15,2-7-1-15,-4-9-1 16,-4-8 0-16,-5-3 0 16,-8 0 1-16,-6 5 0 0,-6 6 0 15,-4 4 1-15,-3 15 0 16,-3 14 1-16,-1 22 0 15,-4 8 0-15,5 21-1 16,0 12 1-16,4 12 0 16,3 7-1-16,5 7 0 15,6 6 0-15,5-2 0 16,3 0 0-16,6-8-1 16,2-8-1-16,6-8-1 15,1-6-2-15,-1-16-8 16,11-6-30-16,-6-7 0 15,3-8-2-15,2-9 1 16</inkml:trace>
  <inkml:trace contextRef="#ctx0" brushRef="#br0" timeOffset="5628.2059">6854 11533 61 0,'-24'5'38'16,"-6"13"0"-16,-4 11 1 15,4 22-28-15,-8 5-2 16,11 18-1-16,-1 4-1 16,13 11-3-16,7 1-1 15,9 0-2-15,8-6 0 16,6-9-2-16,10-7-2 16,2-12-3-16,12-2-9 0,-1-20-24 15,4-7 0-15,1-11 0 16,2-10 0-1</inkml:trace>
  <inkml:trace contextRef="#ctx0" brushRef="#br0" timeOffset="6452.4305">7368 11999 48 0,'5'14'33'0,"2"11"1"16,-2 3 0-16,-6 4-24 15,7 12-2-15,-10-6 0 16,6 7-2-16,-10-8 0 15,5 2-2-15,-7-8 0 16,1-1 0-16,-4-12-1 16,1-3 1-16,-7-8-1 15,3-3 0-15,-4-9-1 16,0-7 0-16,-3-8 0 16,2-10-1-16,3-8 0 15,1-8 0-15,5-10-1 16,6-9 0-16,6-6 1 15,7-3-2-15,11 0 2 0,7 4-2 16,4 3 2-16,10 9-1 16,5 9 0-16,6 11 0 15,1 12 0-15,2 10 1 16,-4 11-1-16,-4 10 0 16,-6 10 0-16,-7 10 0 15,-11 5 0-15,-10 9 0 16,-8 5 0-16,-12 5 0 15,-9-1 1-15,-8-1-1 16,-4-5 0-16,-2-7 0 16,2-2 0-16,2-11 1 15,4-8-1-15,9-8 0 16,15-6 1-16,0 0-1 0,-2-17 0 16,16 7 0-16,5 0 0 15,6-1 0-15,2 5 0 16,5 4 0-1,1 6 0-15,3 7 0 0,-2 7 0 16,-5 6 0-16,-4 8 0 16,-7 10 0-16,-6 2 0 15,-8 2 0-15,-9 2 0 16,-8-3 1-16,-8-4-1 16,-6-2 1-16,-6-9-1 15,-4-8 1-15,1-5 0 16,0-7 0-16,3-7 0 15,4-3-1-15,3-5 0 0,6-6-1 16,9 0-1-16,1-5-6 16,10 16-20-16,10-27-12 15,-3 12-2 1,2-5 0-16,4 0-1 0</inkml:trace>
  <inkml:trace contextRef="#ctx0" brushRef="#br0" timeOffset="7971.4078">8180 11682 17 0,'-4'-19'31'16,"4"6"0"-16,-5 1-1 16,-4-12-12-1,9 12-3-15,-14-11-3 16,9 12-3-16,-13-6-1 0,7 10-1 15,-10-1-1-15,2 10-1 16,-6 2-1-16,3 10 0 16,-2 2-1-16,4 7 0 15,4 2-1-15,3 7-1 16,6-1 0-16,5 0 0 16,7-3 0-16,6-4-1 15,5-6 0-15,4-6 1 16,2-7-1-16,5-9 0 0,-1-8 1 15,1-7-1 1,0-8 0-16,-1-7 0 16,-3-5 0-16,-2-8 1 15,-4-3-2-15,-5-2 1 0,-5 0 0 16,-3 4 1-16,-4 5-1 16,-2 10 1-16,-3 7-1 15,-1 16 1-15,6 10 1 16,-18 13-1-16,12 12 1 15,0 9-1-15,1 8 0 16,2 5 0-16,3 2 0 16,5 4-2-16,4 2 0 0,2-9-3 15,9 2-5 1,-10-13-23-16,14 4-8 16,-4-12 0-16,2-3 0 15</inkml:trace>
  <inkml:trace contextRef="#ctx0" brushRef="#br0" timeOffset="8658.2995">7345 11678 20 0,'0'0'30'0,"0"0"2"0,0 0 0 15,0 0-15-15,0 0-2 16,0 0-5-16,0 0-3 16,7 20-2-1,-3-4-2-15,2 9-2 0,1 8-3 16,-5 0-18-16,1 7-13 15,0 5-1-15,-7-2 0 16,3 6-1-16</inkml:trace>
  <inkml:trace contextRef="#ctx0" brushRef="#br0" timeOffset="10216.1645">7336 11663 10 0,'0'0'27'0,"0"0"1"16,-2 11-8-16,2-11-3 15,1 17-3 1,-3-5-3-16,9 12-3 15,-7-1 0-15,10 15-3 16,-5-1-1-16,6 7-1 0,-3 2 0 16,4 1-2-16,1 1-2 15,-4-6-5-15,5-2-25 16,-3 2 0-16,-8-8-1 16,5 1-1-16</inkml:trace>
  <inkml:trace contextRef="#ctx0" brushRef="#br0" timeOffset="11232.9522">7430 12135 8 0,'-6'11'26'16,"10"6"0"-16,-4-17-1 15,-11 25-12-15,10-2-5 16,-3 0-8-16,2 3-16 16,-6-5-10-16,13 5 1 15,-10-12-2-15</inkml:trace>
  <inkml:trace contextRef="#ctx0" brushRef="#br0" timeOffset="12079.0859">8736 11613 48 0,'0'0'35'0,"-24"-6"2"15,5 9-1-15,5 16-24 16,-15-2-1-16,12 19-2 16,-11 3-2-16,6 14-2 15,-3 3-1-15,8 7-1 16,4 2 0-16,5 3-1 15,5-2-1-15,5-4-2 16,8-5-1-16,5-8-2 16,9-1-4-16,-4-17-17 15,11-2-14-15,2-12 0 0,3-7 0 16,-1-10 1-16</inkml:trace>
  <inkml:trace contextRef="#ctx0" brushRef="#br0" timeOffset="12515.6287">8894 11881 51 0,'-6'-22'35'0,"5"8"-1"16,1 3 1-16,0 11-28 0,12-3-1 15,-12 3 0 1,23 27-2-16,-10-4-1 16,7 10 0-16,-4 3 0 15,1 6-1-15,-5 0 1 0,-1 3 0 16,-7-6 0-16,-4 1 0 16,-5-7 0-16,0-4 0 15,-5-9 1-15,2-1-1 16,-3-14 0-16,11-5 0 15,-16-9-1-15,12-8 1 16,2-7-1-16,3-5-1 16,4-8 0-16,1-3 0 15,4 0-1-15,2 0 0 16,3 0-1-16,2 1 0 16,1 5 0-16,-1 1-2 15,6 10-2-15,-6-1-4 0,14 16-21 16,-12-6-10-16,2 4-1 15,-5 3 0-15</inkml:trace>
  <inkml:trace contextRef="#ctx0" brushRef="#br0" timeOffset="12840.3848">9339 11449 62 0,'14'-1'39'0,"4"9"-1"15,2 8 1-15,2 22-30 16,-5 1-3-16,6 16 2 16,-10 4-2-16,1 12 0 15,-8-3-3-15,-5 3 1 16,-6-2-1-16,-2-6-1 15,-6-5 0-15,-2-4-1 16,-2-9-1-16,0-9-1 16,2-4-1-16,-1-11-3 15,10 4-9-15,-4-14-25 16,10-11-3-16,0 0 1 16,16-6-2-16</inkml:trace>
  <inkml:trace contextRef="#ctx0" brushRef="#br0" timeOffset="13295.1807">9758 11387 65 0,'0'0'40'0,"11"13"-2"15,0 8 1-15,6 22-33 16,0-1 0-16,8 19 1 16,-6 5 0-16,3 13-2 15,-10 3-1-15,-1 0 0 16,-8-2-1-16,-7-2 0 16,-4-5-1-16,-8-8-1 15,-3-7 0-15,0-9 0 0,-1-5-1 16,0-8 0-16,1-4-3 15,1-13-4 1,12 3-24-16,-6-14-10 16,12-8-2-16,-16-5 0 0</inkml:trace>
  <inkml:trace contextRef="#ctx0" brushRef="#br0" timeOffset="13973.524">10738 11728 67 0,'-14'5'40'0,"0"-4"-1"16,14-1 1-16,0 0-29 0,0 0-5 15,25 8-1-15,13-7-1 16,6-1-1-16,10 1-2 15,5-1 1-15,5 0-2 16,-2 0 0-16,-7 0-2 16,-5 1 0-16,-16-2-1 15,-4 5-4-15,-19-8-3 16,4 11-22-16,-15-7-7 16,-19 9-1-16,-5-4 1 15</inkml:trace>
  <inkml:trace contextRef="#ctx0" brushRef="#br0" timeOffset="14169.8494">10726 11925 71 0,'-5'11'38'16,"5"-11"1"-16,23 16 0 16,10-8-32-16,3-7 0 15,14 4-2-15,0-4-2 16,6 1-2-16,0-2-3 15,-7-4-5-15,6 1-31 16,-20 0-1-16,-8-1-1 16,-8-2 0-16</inkml:trace>
  <inkml:trace contextRef="#ctx0" brushRef="#br0" timeOffset="15063.9246">12416 11750 32 0,'-2'-12'33'0,"-2"-3"2"16,-1 1 1-16,5 14-20 15,-15-18-3-15,15 18-4 16,-4-17-2-16,4 17-1 15,0 0-2-15,14-2 0 0,-14 2-2 16,24 21 1 0,-6-3-2-16,4 13 1 15,2 3-1-15,0 9 1 16,-1 5-1-16,-2 4 0 0,-1 0 1 16,-5 0-1-16,-5 2 1 15,-4-7-2-15,-5-5 2 16,-2-5-1-16,-4-9 1 15,-2-4-1-15,-4-9 1 16,0-7-1-16,-1-13 1 16,1-6-1-16,0-7 0 15,2-9 0-15,4-5 0 16,5-11 0-16,4-5-1 16,3-6 1-16,4 2-1 15,7-3 0-15,4 3-1 16,4 4 1-16,2 3-1 15,-1 6-1-15,4 11-2 0,-6 2-3 16,8 14-5-16,-15-2-28 16,5 5-1-16,-7 1 0 15,-1 4 0-15</inkml:trace>
  <inkml:trace contextRef="#ctx0" brushRef="#br0" timeOffset="15799.1758">13222 11481 39 0,'14'-20'33'0,"-2"-1"2"15,-2 0 0-15,-5-12-21 0,2 12-3 16,-17-9-4-16,7 9 1 16,-16-1-5-16,3 8 2 15,-9-1 0 1,0 10-2-16,-5 8-1 0,3 9 1 16,-3 4-1-16,4 8 0 15,2 6 1-15,5 6-2 16,6 0 0-16,8 0 0 15,9-3 0-15,4-4 0 16,7-6 0-16,5-4-1 16,5-12-1-16,2-6 2 15,1-7-1-15,0-10 1 0,-2-7-2 16,-1-7 1-16,-3-9 0 16,-4-6 0-16,-4-5-1 15,-6-3 1 1,-5-2-1-16,-3 7 1 15,-5 5 1-15,-1 8-1 0,-1 11 1 16,-1 13 0-16,8 11 1 16,-16 19-1-16,11 9 0 15,3 6-1-15,1 9 1 16,2 3 0-16,4 1 1 16,3 0-2-16,5 0 1 15,3-6-1-15,3-2 0 16,-1-8-2-16,4 1-1 0,-3-9-6 15,10 8-19 1,-14-15-12-16,3 0-1 16,-6-5 0-16,3-1 0 15</inkml:trace>
  <inkml:trace contextRef="#ctx0" brushRef="#br0" timeOffset="16016.2524">13860 11803 88 0,'0'0'42'0,"2"17"0"0,-2-17-2 16,0 0-37-1,0 0-2-15,0 0-4 16,0 0-33-16,7-12-4 0,-7 12-1 15,10-22-1-15</inkml:trace>
  <inkml:trace contextRef="#ctx0" brushRef="#br0" timeOffset="16827.6242">14443 11343 49 0,'-1'-14'33'16,"-1"-1"2"-16,2 15-1 15,0-12-24-15,0 12-1 16,0 0-2-16,0 0-1 16,9 27-1-16,-3-1 1 15,7 15-2-15,-2 6 1 0,2 15-2 16,0 7 0-16,2 11 0 16,-1-1-1-16,1 4 1 15,-2-12-3 1,2-6 2-16,-2-10 0 0,3-11 0 15,-3-14-1-15,0-11 1 16,0-13 0-16,-1-14-1 16,0-7-1-16,0-12 1 15,3-14-1-15,0-10 0 16,0-12 1-16,4-9-2 16,-2-6 1-16,1-1-1 15,-1 2 1-15,-2 4-1 0,-3 12 0 16,-1 9 0-16,-4 12 0 15,-3 11-1-15,1 10-2 16,-6 6 0 0,1 13-2-16,0 0-5 0,13 7-19 15,-13-7-10-15,4 22 1 16,-3-6 0-16</inkml:trace>
  <inkml:trace contextRef="#ctx0" brushRef="#br0" timeOffset="17539.223">15046 11627 65 0,'-14'-15'37'16,"-1"10"0"-16,0 14-2 15,-5-5-27-15,10 18 0 16,-7 1-2-16,8 11-2 16,2 2 0-16,7 9-1 15,3 2-2-15,10 0 1 16,3-5-1-16,5-4 0 16,6-9-1-16,5-8 1 15,3-9-1-15,2-11 0 16,-1-12 1-16,-2-12-1 15,-5-11 0-15,-7-10 0 16,-10-7 1-16,-13-1-1 16,-11-2 0-16,-11 3 0 0,-12 7 0 15,-5 10 0-15,-3 10 1 16,1 14-2-16,6 11 1 16,9 9 0-16,13 8 0 15,14 5 0-15,16 3 0 16,13-1-1-16,11-1 1 15,7-3-1-15,3-8 1 16,5-5 0-16,-1-10-1 16,-2-7 1-16,-3-9-1 15,-5-7 1-15,-2-6 0 16,-5-11 0-16,-2-1-1 16,-4-6 1-16,-8 1-1 15,-5-1 1-15,-8 5-1 0,-9 3 1 16,-8 7 0-16,-5 12 0 15,-8 9 1-15,-4 13-1 16,-3 13 3-16,0 14-2 16,1 12 2-16,4 13-1 15,5 6 0-15,8 9 0 16,6 6 0-16,12 1 0 16,3-4-2-16,7-4 1 15,6-9-1-15,2-10-1 16,3-4-2-16,0-15-2 15,7 0-17-15,-7-21-19 16,1-5 1-16,1-11-2 16,5-10 0-16</inkml:trace>
  <inkml:trace contextRef="#ctx0" brushRef="#br0" timeOffset="18375.6553">16410 11171 34 0,'0'0'36'16,"-21"-10"0"-16,6 18 2 15,-8 2-23-15,6 24-3 16,-15 2 0-16,10 21-3 15,-8 3-2-15,7 14-2 16,-3 5 0-16,11 9-2 16,3-2-1-16,8 0 0 15,7-4-3-15,5-10 0 16,10-6 1-16,4-14-3 16,9-7-1-16,-3-19-7 0,16-6-26 15,-8-13-2-15,3-8 0 16,-1-13 0-16</inkml:trace>
  <inkml:trace contextRef="#ctx0" brushRef="#br0" timeOffset="19239.3193">16863 11567 39 0,'-4'-18'33'16,"4"18"1"-16,0 0 0 16,-5-17-24-16,9 27-2 15,-4-10 0-15,1 28-2 16,1-5-2-16,6 10 0 15,-3 0 0-15,3 8-2 16,-3 1 0-16,1 1 0 16,-6-3-1-16,-1-1 1 15,-8-9 0-15,0-2 0 16,-7-8 0-16,0-9 0 16,-4-9 0-16,1-7-1 0,-1-12 1 15,2-7-1-15,1-9 1 16,3-8-1-16,2-6 0 15,4-8 0 1,4-4 0-16,6-3 0 0,5 0-1 16,6 1 0-16,5 4-1 15,9 6 1-15,6 7-1 16,5 8 1-16,6 12-1 16,3 9 1-16,2 9 0 15,1 7 0-15,-2 11 1 16,-7 8-1-16,-8 5 2 15,-11 9-1-15,-9 3 0 0,-16 0-1 16,-10 5 1-16,-13-4 0 16,-7-4 0-16,-7-2-1 15,0-4-1 1,-1-8 1-16,3-6 0 16,10-6 0-16,4-5 1 0,9-6-1 15,15 3 0-15,-6-12 0 16,12 1 0-16,8-1 1 15,5 1-1-15,4 2 0 16,8 2-1-16,6 5 2 16,3 6-2-16,1 5 1 15,1 10 0-15,-2 7 0 16,-3 6 0-16,-10 5 0 0,-9 4 0 16,-12 2 1-16,-12 0-1 15,-12-3 1 1,-9-5 0-16,-7-5 0 0,-7-3-1 15,-1-8 1-15,0-3 0 16,3-6 0-16,5-3 0 16,7-6-1-16,7-1 0 15,5-3-1-15,15 3-2 16,-15-20-3-16,15 20-7 16,2-26-27-16,7 7 0 15,-2-6-2-15,5 1 1 16</inkml:trace>
  <inkml:trace contextRef="#ctx0" brushRef="#br0" timeOffset="20149.2881">17634 11371 39 0,'6'-11'34'16,"3"0"-1"-16,-9 11-11 15,0-34-7-15,7 19-2 16,-17-13-5-16,9 6-1 15,-15-7-1-15,5 7-1 16,-8-5 0-16,-1 10-2 16,-6 1 1-16,2 10-1 15,-4 5 0-15,1 10-1 16,2 5 0-16,1 7 0 16,4 7-1-16,5 0 0 15,6 3 0-15,8 1 0 16,6-2 1-16,6-4-2 15,6-5 3-15,6-4-3 0,4-6 2 16,2-6-2-16,1-6 0 16,-1-9 0-16,-1-8-1 15,-1-6 1 1,-6-10-2-16,-3-10 2 0,-6-4-2 16,-2-6 2-16,-6-3 0 15,-2 1 0-15,-3 5 1 16,-3 6-1-16,3 11 1 15,-3 13 0-15,4 21 0 16,0 0 0-16,-5 14-1 16,5 20 2-16,-1 7-2 15,4 8 1-15,-2 7-1 0,4 2 0 16,2 3 2-16,3-2-3 16,2-4 0-16,-2-7-3 15,6 1-3 1,-11-17-18-16,8 3-15 0,-4-11 0 15,3-3-3-15,0-10 3 16</inkml:trace>
  <inkml:trace contextRef="#ctx0" brushRef="#br0" timeOffset="20479.5184">18207 11120 54 0,'-16'-13'38'0,"-1"8"0"0,-3 4 1 16,2 11-30-16,-5 7-2 16,7 16 1-16,-7 4-1 15,4 9-2-15,-3 6 0 16,6 5-1-16,0 1-2 15,6 2 0-15,1-2 0 16,5-1-1-16,6-2-2 16,4-1 1-16,6-6-3 15,1-6 1-15,8-2-2 0,-5-14-5 16,18 2-25-16,-11-14-7 16,4-8 1-1,-2-12 0-15</inkml:trace>
  <inkml:trace contextRef="#ctx0" brushRef="#br0" timeOffset="20763.0571">18437 11385 58 0,'-6'-19'38'0,"3"8"0"16,3 11 0-16,0 0-26 15,-14 7-2-15,15 14-2 16,-7 2-1-16,5 9-3 16,-1 2 0-16,0 7-2 15,0 1 1-15,2 2-2 0,0-1-2 16,4-4 0-16,-2-4 0 16,0-5-1-16,5 0-4 15,-6-15-3-15,15 8-22 16,-16-23-10-16,14 9 1 15,-14-9-1-15</inkml:trace>
  <inkml:trace contextRef="#ctx0" brushRef="#br0" timeOffset="21094.8859">18600 11114 47 0,'7'-15'35'0,"-7"15"2"15,19-7 0-15,-1 22-28 16,-7 0-1-16,11 19 0 16,-9-1-1-16,3 13-2 15,-8 5 1-15,1 6-2 16,-7 2 0-16,-2 1-1 15,-6 0-1-15,-2-2 0 16,-2-3 0-16,-2-2-2 16,2-9-1-16,-1-7 0 0,1-3-3 15,-2-13-3-15,13 5-24 16,-1-26-9-16,-13 14 0 16,13-14-1-16</inkml:trace>
  <inkml:trace contextRef="#ctx0" brushRef="#br0" timeOffset="21483.1261">19046 10888 70 0,'19'12'41'0,"8"17"-1"16,1 8 1-16,1 20-36 15,1 10 1-15,1 14 0 16,-11 5-1-16,-7 9-1 15,-11-2-1-15,-9-3 0 16,-6-4-1-16,-11-4 0 16,-2-9-1-16,-4-8-1 0,1-8-1 15,0-12-1-15,5-2-4 16,-5-19-21-16,11 3-13 16,1-14-3-1,3-2 1-15,3-9-2 0</inkml:trace>
  <inkml:trace contextRef="#ctx0" brushRef="#br0" timeOffset="34743.3937">1464 14734 25 0,'-8'-12'22'16,"8"12"-1"-16,-5-12-1 0,2 1-2 15,3 11-2-15,1-11-3 16,-1 11-1-16,0 0-2 15,0 0-3-15,0 0-2 16,0 0-1-16,16-5-1 16,-16 5-1-16,18 16 0 15,-4-3 0-15,1 0 0 16,3 4-1-16,1-1 1 16,-1 2 0-16,1-1-1 15,-2 2 0-15,0-6 0 16,-2-1-1-16,-2-3 1 15,-13-9 0-15,22 9 0 16,-22-9 0-16,21-11 0 0,-9-4 0 16,0-4 0-16,3-7-1 15,-1-6 1-15,2-7 0 16,-1-7-1-16,2-5 0 16,-1-2 0-16,0-4 0 15,0-2 0-15,1 0 1 16,-3 1-1-16,2 1 1 15,-2 6 0-15,-1 6 0 16,-2 5 1-16,-4 6-1 16,-1 6 0-16,-3 6 1 15,-1 6-1-15,1 5-1 16,-3 11 1-16,1-12-1 16,-1 12 0-16,0 0 1 0,10 20-1 15,-3-6 0-15,0 8 0 16,3 6 0-16,2 7 0 15,4 5 1-15,0 4-1 16,1 3 1-16,-1 2-1 16,-1 2 1-16,-1 0 1 15,3 1-3 1,-3-2 1-16,1-3-1 0,-3-4 1 16,-1 0-1-16,0-6 1 15,1-1-1-15,-4-6 0 16,0-3 1-16,-2-5 1 15,0-5-1-15,-2-4 0 0,-4-13 1 16,5 17 0-16,-5-17 0 16,0 0-1-16,6-15 1 15,-4 0 0-15,1-6-1 16,0-4 1 0,1-6 0-16,-2-3-1 0,-2-7 0 15,2 1-1-15,-1-4 2 16,-2 0-2-16,-1-4 1 15,0 0-1-15,-1-2 1 16,1 0-1-16,2 2 1 16,0 0 0-16,0 4 0 15,2 6 0-15,5 1 0 16,-1 4 1-16,3 4-1 0,4 5 0 16,0 2 0-16,5 4 1 15,6 1-1-15,4 2 1 16,8 3-1-1,3 4 0-15,8 0 1 0,-1 5-1 16,2 2 0-16,-4-1 1 16,-3 2-1-16,-4 3-1 15,-13-1-1-15,-1 3-1 16,-23-5-3-16,26 17-14 16,-26-17-20-16,6 12 0 15,-6-12 0-15,-4 14-1 16</inkml:trace>
  <inkml:trace contextRef="#ctx0" brushRef="#br0" timeOffset="35570.6788">2755 14596 31 0,'1'-11'33'0,"-1"11"1"16,4-17 0-16,-13 0-14 0,9 17-6 16,-14-14-4-16,14 14-2 15,-31-8-3-15,15 8 0 16,-10 0-2-16,4 7-1 15,-4 0 0-15,4 6 0 16,-2-1 0-16,6 5-1 16,3-2 0-16,10 5 1 15,3-4-2-15,7 2 1 16,8-4 0-16,2 2-1 16,7-4 1-16,2-2-1 15,2 0 0-15,-2-3 1 16,-4-3-1-16,-4-2 0 15,-4 2 1-15,-12-4-1 0,0 0 0 16,-6 16 1-16,-13-8-1 16,-8 4 1-16,-6 3 0 15,0 3 0-15,-4 0-1 16,6 4 1-16,4 0 0 16,13 1 0-16,11-1-1 15,13-2 1-15,10-1 0 16,8-2 0-16,8-3 0 15,2-5-1-15,2-7-1 16,-3-3 0-16,-2-2-3 16,-11-15-13-16,7 7-22 15,-9-6-2-15,-1-2 0 0,-2-4-1 16</inkml:trace>
  <inkml:trace contextRef="#ctx0" brushRef="#br0" timeOffset="36743.6798">3545 13845 32 0,'0'0'32'0,"-20"3"1"16,1 10 0-16,-6-2-18 16,6 24-3-16,-23-3-2 15,11 20-2 1,-11 0-2-16,9 13-1 0,-1-1-1 15,10 6 0-15,4 2-2 16,14-2 0-16,7 0 0 16,13-7-1-16,6-5-1 15,11-5 0-15,5-5-1 16,6-7-1-16,7-2-4 16,-6-21-7-16,11 1-25 15,-7-10 0-15,2-7-1 0,-7-6 1 16</inkml:trace>
  <inkml:trace contextRef="#ctx0" brushRef="#br0" timeOffset="37766.9333">4080 14087 25 0,'0'0'30'16,"3"-12"0"-16,-3 12 1 16,4 13-18-16,-7 3-4 15,10 14-2-15,-6 1-2 0,6 11 1 16,-4 2-2-16,5 8-1 15,-7-2 1 1,3 1-1-16,-8-6 0 16,2-2-1-16,-8-7 2 0,2-6-3 15,-5-6 3-15,2-7-2 16,-2-5 0-16,1-4 0 16,-1-13 0-16,0-6-1 15,-2-6 0-15,2-6 0 16,-3-9-1-16,3-5 1 15,2-10-1-15,2-6 1 16,3 0-1-16,6-6 1 16,5 1 0-16,7 1 0 15,5 4 0-15,5 4-1 16,9 7 1-16,7 8 0 16,7 6 0-16,5 7-1 15,2 8 0-15,2 7 1 0,-3 6-1 16,-2 6-1-16,-10 8 1 15,-11 8 0-15,-11 5 0 16,-13 4 0-16,-11 2 0 16,-12 4 0-16,-8 0 0 15,-5-2 1-15,-6-3-1 16,1-5 0-16,3-5 0 16,5-5 0-16,4-5 0 15,7-6 0-15,7-5 0 16,11-1 1-16,0 0-1 15,11-17 0-15,4 8 1 16,4 2-1-16,5 1 0 16,8 2 1-16,4 6-1 0,1 5 0 15,2 4 0-15,-2 7-1 16,-3 9 0-16,-4 2 1 16,-7 6-1-1,-9 3 1-15,-6 2 0 0,-9 1 1 16,-10-2 0-16,-7-1 0 15,-7-7 2-15,-6-3-1 16,-4-6 0-16,-2-5 0 16,-1-7 0-16,3-4 1 15,2-6-2-15,6-4 0 16,5-2-1-16,6-1 0 16,3-2-2-16,2-1-1 0,11 10-3 15,-16-24-20-15,16 24-14 16,4-13-1-16,-4 13 0 15,21-15 0 1</inkml:trace>
  <inkml:trace contextRef="#ctx0" brushRef="#br0" timeOffset="38975.6458">4840 13912 13 0,'12'6'29'0,"-12"-6"0"16,4-11-4-16,-4 11-7 0,1-18-2 16,-1 18-5-16,3-27-4 15,-1 14 0-15,-8-9 0 16,3 6-1-16,-8-4-1 16,4 3 0-16,-9-1-2 15,2 7 2-15,-7-2-2 16,3 11-1-16,-7 2 1 15,4 9-3-15,-5 3 1 16,2 7-1-16,4 3 1 16,3 3-2-16,3 3 2 15,6 1-1-15,6-2-1 16,6-1 2-16,6-6-1 16,4-5 0-16,5-3 1 0,3-7-1 15,2-6 0-15,3-8 1 16,-3-7-1-16,3-5 1 15,-2-9-1-15,-3-5 2 16,-2-6-2-16,-5-4 1 16,-4-2-1-16,-2-1 1 15,-5 2 0-15,-2 6 1 16,-4 6-1-16,1 7 1 16,-2 13-1-16,3 14 1 15,0 0 0-15,-8 31-1 16,7 1 1-16,1 6-2 15,1 7 1-15,2 4-1 0,0 4 0 16,2-4 0-16,1 1-1 16,2-5-1-16,3 0-2 15,-3-7-2 1,12 5-17-16,-9-18-16 0,7-1 0 16,-2-11-1-16,6-1 1 15</inkml:trace>
  <inkml:trace contextRef="#ctx0" brushRef="#br0" timeOffset="40874.9064">5438 13780 11 0,'3'-16'29'0,"-3"16"0"15,0 0 2-15,-10-16-13 0,10 16-4 16,-12 6-1-16,9 8-4 16,-13-3 0-16,7 14-3 15,-11 1 0-15,4 11-2 16,-7 7 0-16,2 11 0 15,-3 2-2-15,4 7 1 16,2 0-1-16,6 1 0 16,3-2-1-16,9-3 0 15,6-6-1-15,7-8-1 16,5-4 0-16,3-8-3 16,4-2 0-16,-3-17-8 15,16 0-23-15,-11-10 0 16,5-6-2-16,-2-7 1 0</inkml:trace>
  <inkml:trace contextRef="#ctx0" brushRef="#br0" timeOffset="41387.6421">5669 14037 36 0,'-5'-14'32'0,"-1"-3"1"16,3 4-1-16,3 13-21 16,-2-13-4-16,2 13 0 15,16 0-2 1,-1 11-1-16,-4 1-2 0,6 10 0 15,0 5 0-15,2 9 0 16,-2 5 0-16,-2 7 1 16,-5-2-1-16,-2 1 1 15,-7-1-1-15,-2-2 2 16,-7-10-1-16,-1-5 0 16,-5-9 1-16,1-5-1 15,-1-7 0-15,3-6 0 0,-3-9 0 16,8-5-1-16,2-10 0 15,7-9-1-15,4-7 0 16,5-7 0-16,6-5 0 16,5-1-1-16,4 1 1 15,1 3-2-15,2 6 1 16,-3 4-2-16,0 10 0 16,-6 6-3-16,1 10-1 15,-11-5-9-15,7 12-23 16,-18 4-2-16,23-7 1 15,-12 7-1-15</inkml:trace>
  <inkml:trace contextRef="#ctx0" brushRef="#br0" timeOffset="41711.6689">6215 13751 60 0,'12'-2'36'0,"4"11"-1"15,-3 4 0-15,5 16-27 16,-8 4-1-16,2 17 0 16,-9 0-2-16,-1 12 0 15,-9-2-2-15,-3 5 1 16,-6-6-2-16,-1-2 0 15,-4-9 0-15,2-7-1 16,1-5-1-16,-1-8 0 16,5-6-2-16,-1-9-2 0,9 3-7 15,-6-15-26-15,12-1-1 16,0 0-2-16,5-23 1 16</inkml:trace>
  <inkml:trace contextRef="#ctx0" brushRef="#br0" timeOffset="42122.8991">6523 13587 44 0,'-1'-14'35'16,"1"14"0"-16,22-1 1 16,-4 12-13-16,13 22-19 15,-5 7 2-15,4 19-1 16,-10 7 1-16,0 17-2 15,-10 3 0-15,-5 6-1 16,-14-5 1-16,-5 1-1 16,-9-8-1-16,-4-7 0 0,-1-9-1 15,0-10 0-15,0-11 0 16,1-8-3-16,5-7-1 16,1-11-5-16,19-1-30 15,-11-11-1-15,13-5-2 16,0 0 0-16</inkml:trace>
  <inkml:trace contextRef="#ctx0" brushRef="#br0" timeOffset="42963.6439">7402 14041 71 0,'0'0'40'0,"0"0"-1"15,9 16 1-15,-20-16-30 16,11 0-3-16,0 0-1 15,0 0-2-15,0 0-1 16,0 0-2-16,0 0 0 16,0 0-3-16,0 0-3 15,0 0-23-15,1-11-12 16,-1 11-1-16,6-19-2 16,4 1 0-16</inkml:trace>
  <inkml:trace contextRef="#ctx0" brushRef="#br0" timeOffset="44287.2414">8329 13712 23 0,'-3'-12'31'16,"3"12"1"-16,-7-14-1 15,7 14-17-15,0 0-1 16,18 25-3-16,-14-7 0 15,13 17-3-15,-5 0 0 16,9 16-2-16,-4 1 0 16,8 10-1-16,-6-1-2 15,3 0 1-15,-4-3-1 0,-1-3 0 16,-1-6-1-16,-1-6-1 16,-4-7 0-16,-1-10-1 15,-3-6-1-15,-3-7 0 16,-4-13-5-16,0 0-7 15,0 0-21-15,1-11-2 16,-1-8 0-16,-3-7 0 16</inkml:trace>
  <inkml:trace contextRef="#ctx0" brushRef="#br0" timeOffset="44895.3495">8722 13663 9 0,'10'-20'28'0,"-7"-2"3"16,5 8-1-16,-8 14-12 15,1-12-4-15,-1 12 0 0,1 21-2 16,3 9-3-16,-13 2-1 15,8 18-2-15,-9 2 1 16,4 15-3-16,-6 1 1 16,2 8-2-16,-5-3-1 15,4-3 0-15,-1-5-1 16,2-7 0-16,2-6-2 16,-1-11 0-16,4-7-2 15,-1-14-2-15,10 2-9 16,-4-22-23-16,0 0 0 15,11-6-1-15,-2-10 0 16</inkml:trace>
  <inkml:trace contextRef="#ctx0" brushRef="#br0" timeOffset="45315.4788">8946 14001 45 0,'0'0'34'0,"0"0"0"15,-18-8 1-15,16 21-23 0,-13-2-3 16,10 12-2-16,-6 3-1 15,7 11-2 1,1 0-1-16,6 6 0 16,5-4-1-16,6-3 0 0,6-7 0 15,4-3 0-15,2-13 0 16,3-8 0-16,-2-9 0 16,-1-8 0-16,-7-10 0 15,-4-7-1-15,-9-2 0 16,-8-5-1-16,-8-1 0 15,-10-1-2-15,-3 4-1 16,-5-1-3-16,7 17-7 16,-4-5-25-16,9 7-1 15,5 3 0-15,11 13 0 16</inkml:trace>
  <inkml:trace contextRef="#ctx0" brushRef="#br0" timeOffset="45726.7065">9206 14173 40 0,'10'15'34'0,"2"-3"1"15,1-9 0-15,4-1-23 16,-5-17-3-16,12 5-1 16,-5-11-3-16,4-7-2 15,-2-8-1-15,1-5-1 16,-5-4 0-16,-3-5 0 15,-4-3-1-15,-4-5 1 16,-6 0-1-16,-4 4 1 16,-4 3-1-16,-4 9 2 0,-2 6-1 15,-2 11 0-15,1 10 0 16,-3 17 1-16,1 10 0 16,3 13-1-16,-2 12 2 15,5 11-1-15,-1 9 1 16,4 10-1-16,2 0 1 15,6 3-1-15,4-1 0 16,4-3 0-16,3-7-1 16,4-5 0-16,3-9-2 15,2-11 0-15,1-1-2 16,-2-16-3-16,12 1-23 16,-9-18-11-16,8-4 0 0,6-12-1 15</inkml:trace>
  <inkml:trace contextRef="#ctx0" brushRef="#br0" timeOffset="46402.5832">10087 13410 27 0,'0'0'32'0,"-4"-13"1"16,4 13 1-16,-14 21-19 15,-8-8-2-15,8 24-1 16,-17-1-3-16,7 19-2 16,-9 1-1-16,6 15-1 15,-2 2-1-15,9 5 0 16,2 0-1-16,9 0-2 16,8-3 1-16,11-4-1 0,9-4-2 15,10-11-1-15,10-3-1 16,2-15-5-16,20 1-28 15,-3-19-2-15,6-5 0 16,0-12-2-16</inkml:trace>
  <inkml:trace contextRef="#ctx0" brushRef="#br0" timeOffset="47494.7207">10561 13742 24 0,'0'0'31'16,"0"0"0"-16,-3 11 2 15,6 9-22-15,0-6-3 16,7 14 0-16,-6 0-1 16,6 10-2-16,-5-1 0 15,1 4-1-15,-5 0-2 16,1 1 1-16,-7-6 0 15,-1 0 0-15,-7-8-1 0,1-4 1 16,-6-7-1-16,1-4 0 16,-3-9 0-16,1-8-1 15,-1-7 1 1,4-5-1-16,-1-8 0 0,5-6 0 16,2-7 0-16,3-6-1 15,2-2 1-15,6-1-1 16,4-4 0-16,5-1 1 15,5 1-1-15,3 4 0 16,6 0 0-16,3 3 1 16,9 3-1-16,1 5 1 15,6 5-1-15,1 5 0 16,0 6 1-16,1 8 0 0,-2 8-1 16,-4 7 0-16,-7 11 1 15,-7 7-1-15,-6 7 0 16,-11 4 0-16,-7 4 1 15,-8 1-2-15,-6 0 2 16,-7-2-1-16,-4-3 2 16,-5-5-3-16,-1-5 2 15,1-5 0-15,0-5-1 16,5-4 1-16,2-4-1 16,8-3 0-16,0-4 0 15,14 2 1-15,0 0-1 16,-3-15 0-16,14 9 1 15,0 0-2-15,7 2 2 0,3 2-1 16,7 3 0 0,2 5 0-16,2 8 0 15,0 9 0-15,-3 3 0 16,-3 10 0-16,-7 6 0 0,-8 7 1 16,-8 2-1-16,-12 0 0 15,-5-3 1-15,-11-4 0 16,-5-7-1-16,-8-4 1 15,-6-10 0-15,0-8 0 16,-1-8-1-16,4-7 1 16,4-3-1-16,4-7 1 15,7-4-2-15,6-4 0 16,12 0-2-16,3-6-3 16,12 12-8-16,-3-13-25 15,9 8 0-15,1-5-1 16,7 5 0-16</inkml:trace>
  <inkml:trace contextRef="#ctx0" brushRef="#br0" timeOffset="48386.9935">11283 13647 37 0,'0'0'31'16,"5"-21"2"-16,-3-1-10 16,4 6-11-16,-11-14-1 15,7 5-2-15,-11-10-2 16,3 6-2-16,-9-4 0 15,3 8-2-15,-7-3 1 16,-1 8-1-16,-4 5 0 16,-1 9-1-16,-2 6 0 15,2 9 0-15,0 8 0 0,6 8-1 16,0 5 0-16,6 4 0 16,3 1 0-16,8 3-1 15,5-3 0-15,10-4 1 16,0-5 0-16,5-8-1 15,4-6 0-15,5-6 1 16,0-7-1-16,1-7 0 16,-1-8 1-16,-4-6-1 15,-2-12 0-15,-4-7-1 16,-2-7 2-16,-4-3-2 16,-5-3 2-16,-3 0-2 15,-1 3 2-15,-2 7-1 16,-2 7 1-16,0 13 0 0,1 7 0 15,1 17 1-15,0 0-1 16,0 23 0-16,1 4 0 16,1 11 0-1,2 10-1-15,2 6 1 0,0 6-1 16,2 1 0-16,1-2-1 16,1-6-2-16,4 5-2 15,-7-21-10-15,10 2-23 16,-5-11-1-16,4-6 0 15,0-10 0-15</inkml:trace>
  <inkml:trace contextRef="#ctx0" brushRef="#br0" timeOffset="48922.8219">11987 13367 44 0,'-14'1'35'15,"-5"9"0"-15,-8 7 0 16,7 15-22-16,-19-1-2 16,8 18-2-16,-9 0-1 15,7 13-3-15,0-1 0 16,11 5-2-16,4-3 0 16,9 2-1-16,10-5-1 15,11-3 0-15,7 0-3 0,8-6 1 16,6 0-2-16,2-11-2 15,11 6-11-15,-5-20-22 16,3-3 0-16,-4-14-1 16,1-7 0-16</inkml:trace>
  <inkml:trace contextRef="#ctx0" brushRef="#br0" timeOffset="49594.4001">12525 13501 29 0,'-11'-19'33'0,"3"4"0"16,-3-1 1-16,-9-5-21 16,20 21-2-16,-30-20-1 15,15 18-2-15,-10-3-3 0,5 12 0 16,-6 0-2-16,6 7 1 15,-1 2-2-15,4 6 0 16,1-1 0-16,7 2-1 16,5 1 0-16,5-1 0 15,7-4 0-15,6 1 0 16,4-4-1-16,4-3 1 16,2-2-1-16,1-3 1 15,-2-3-1-15,-2-1 0 16,-4 0 1-16,-4-2-1 15,-13-2 1-15,0 0-1 16,0 0 0-16,0 0 1 16,-30 15-1-16,5-6 0 0,-5 2 2 15,-3 3-2-15,-4 1 2 16,7 5-2 0,-1-1 2-16,12 2-2 15,5 1 2-15,11-2-1 0,8 1 0 16,9-2-1-16,9-3 1 15,5-2-1-15,10-5 0 16,1-3 0-16,5-2-1 16,-1-6-1-16,1-2-1 15,-6-7-2-15,2 7-8 16,-14-11-25-16,1-1-1 16,-9-6 0-16,-1-1 0 15</inkml:trace>
  <inkml:trace contextRef="#ctx0" brushRef="#br0" timeOffset="49882.5067">12967 13520 58 0,'0'0'36'16,"0"0"0"-16,0 0-1 15,-24 21-25-15,17 7-2 16,-12-2 0-16,2 12-3 16,-7 2 0-16,1 4-2 15,-4-1 0-15,2 2-1 16,0-2 0-16,0-2-2 16,5-2-2-16,-1-5 0 15,7 1-5-15,-9-9-28 0,13-1-4 16,1-8 0-16,5-4 0 15</inkml:trace>
  <inkml:trace contextRef="#ctx0" brushRef="#br0" timeOffset="50354.0286">13026 13905 52 0,'-6'-11'36'0,"3"0"1"16,1-4-1-16,9 3-27 15,-4-4-2-15,13 8-1 16,-8-3-1-16,10 7-2 15,-4 1 0-15,3 6-2 16,-2 7 1-16,-3 7 0 16,-5 4-1-16,-3 7 1 15,-9 2 1-15,-6 4-1 16,-10 2 1-16,-1 0-1 16,-3-5 1-16,0 1-1 0,1-7 0 15,5-3 0-15,6-4-1 16,11-2 0-16,2-16 0 15,23 18-1-15,-4-10 1 16,6-6-1-16,2-2-1 16,1-1 0-16,-1-3-1 15,-8-4-3-15,1 4-1 16,-13-13-11-16,-7 17-22 16,13-25-2-16,-9 11 1 15,-3-6-1-15</inkml:trace>
  <inkml:trace contextRef="#ctx0" brushRef="#br0" timeOffset="50686.4613">13413 13249 62 0,'17'-1'37'0,"6"12"1"15,2 11-1-15,5 19-30 16,-4 8 0-16,2 14 0 16,-10 1 0-16,0 9-2 0,-9-1-1 15,-3 3-1-15,-10-7 0 16,-7-5-2-1,-8-7 0-15,-5-5-3 16,-7-7-1-16,-2-12-4 0,10 4-32 16,-6-16 0-16,7-4-2 15,3-10 0-15</inkml:trace>
  <inkml:trace contextRef="#ctx0" brushRef="#br0" timeOffset="53902.9795">13830 13140 6 0,'0'0'31'16,"0"0"1"-16,-7-15 0 16,7 15-13-16,0-13-4 15,0 13-3-15,0 0-4 16,22-6-1-16,-22 6-2 16,27 7-1-16,-10 4 0 15,11 10-1-15,-2 7 0 16,7 14 1-16,-3 10-1 0,3 14 0 15,-5 7 0-15,-2 8-1 16,-10 3 0-16,-7 5 0 16,-7-4 1-1,-11-3-1-15,-8-7 0 0,-6-3-1 16,-6-10 1-16,-1-3-1 16,0-6 0-16,2-10-1 15,4-5 0-15,4-10-4 16,9-1-5-16,0-18-30 15,11-9 0-15,0 0-2 16,2-23 1-16</inkml:trace>
  <inkml:trace contextRef="#ctx0" brushRef="#br0" timeOffset="54614.3611">15707 13356 43 0,'0'0'34'15,"12"1"0"-15,-12-1 2 16,-14 10-25-16,-1 13-2 16,-18-6-1-16,-2 12-1 15,-12-4-1-15,2 4-1 0,-5-5-1 16,6-1-1-16,5-6 0 15,7-2-1-15,7-5-1 16,10-2 0-16,15-8 0 16,-11 8 0-16,11-8-1 15,11 5 1-15,0-1-1 16,6 1 1-16,5 2-1 16,4 0 1-16,6 4-1 15,4-1 0-15,1 3 1 16,5 2-1-16,-1-1 0 15,1 1-1-15,-3-1 1 16,0 1 0-16,-5-2-1 16,-3 0-1-16,-2-3 0 0,-6-1-1 15,-1 2-2-15,-10-7-1 16,4 5-4-16,-16-9-16 16,0 0-11-16,0 0 0 15,0 0 0-15,-18 1 2 16</inkml:trace>
  <inkml:trace contextRef="#ctx0" brushRef="#br0" timeOffset="54906.4507">15270 13776 46 0,'-18'3'34'16,"18"-3"1"-16,-14 7 0 16,27 3-23-16,-2-9-3 15,20 10-1-15,2-8-3 16,11 8 0-16,3-2-2 16,8 2 0-16,0-2-1 15,0 0-1-15,-5 1-1 16,-7-3-2-16,-4 5-3 15,-18-11-22-15,2 5-9 16,-23-6-1-16,12 2-2 16</inkml:trace>
  <inkml:trace contextRef="#ctx0" brushRef="#br0" timeOffset="55999.8246">16966 13118 21 0,'8'-23'32'15,"-5"1"0"-15,3 5 1 16,-6 17-19-16,5-22-2 16,-5 22-3-16,0 0-1 0,15 27-2 15,-14-3-1-15,8 16 0 16,-3 7-1-16,6 17 1 15,-2 6-3-15,4 10 2 16,0-1-1-16,3 0-1 16,-1-3 1-16,3-7-1 15,-2-9 1-15,2-11-1 16,-3-13 1-16,1-9-1 16,-3-12 0-16,1-9 0 15,-3-11 0-15,3-11-1 16,-3-11 0-16,0-14 0 15,2-10-1-15,-2-12 1 16,-1-6-2-16,0-3 1 0,-1-1 0 16,-4 5-1-16,1 8 0 15,-1 10-1-15,3 12-1 16,-3 13-1-16,7 16-3 16,-13 9-5-16,27 3-26 15,-27-3-1-15,22 28-1 16,-11-10 1-16</inkml:trace>
  <inkml:trace contextRef="#ctx0" brushRef="#br0" timeOffset="56350.8414">17658 13439 45 0,'0'0'35'15,"-18"-5"1"1,7 17 0-16,-11 1-25 0,14 21-2 16,-9-3-2-16,8 14-1 15,-3-3-1-15,9 7-2 16,2-6 0-16,8 0-1 16,7-10 0-16,7-6-1 15,2-8 1-15,5-11-1 16,2-7 1-16,1-10-1 15,-8-11 0-15,-3-6 1 0,-11-11-2 16,-9-4 1-16,-11-5-2 16,-9-2 1-1,-6 2-3-15,-7 1-1 16,7 14-4-16,-8-4-21 16,15 16-9-16,4 7-1 0,15 12 0 15</inkml:trace>
  <inkml:trace contextRef="#ctx0" brushRef="#br0" timeOffset="56762.9448">17829 13714 50 0,'13'20'36'0,"0"-6"0"0,4-5-1 16,-3-13-26-1,15 0-1-15,-5-10-2 16,6-4 0-16,-1-10-3 15,4-6 0-15,-4-12-1 0,-1-7-1 16,-6-10-1-16,-7-5 1 16,-4-5-1-16,-6-2 0 15,-8 1 2 1,-4 6-2-16,-4 9 1 0,-4 11-1 16,-1 13 2-16,-1 16-1 15,-1 13 0-15,0 20 0 16,-2 15-1-16,2 17 2 15,0 12-1-15,2 17 1 16,0 7-2-16,5 7 3 16,2-2-2-16,7-3 0 15,5-7 1-15,8-8-2 16,7-8 1-16,2-17-2 0,8-6 1 16,3-12-3-16,8-7-2 15,-2-18-10-15,9 0-24 16,-1-14-1-16,9-6 0 15,2-13-1-15</inkml:trace>
  <inkml:trace contextRef="#ctx0" brushRef="#br0" timeOffset="57711.0202">19074 12750 23 0,'-15'-8'30'16,"-11"3"3"-16,2 10 0 15,-1 17-18-15,-13-2-1 16,13 22-4-16,-12 3 0 16,10 20-2-16,-7 2-2 15,12 13-1-15,-1 4-2 16,11 7 0-16,6-4-3 15,7 2 1-15,7-8-1 16,9-7-1-16,9-6 1 16,5-11-4-16,10-8-2 15,-4-22-11-15,7-2-19 0,1-13-2 16,1-9 0-16,-1-12 1 16</inkml:trace>
  <inkml:trace contextRef="#ctx0" brushRef="#br0" timeOffset="58582.7479">19557 13015 12 0,'5'15'29'16,"-8"-1"-1"-16,8 14 2 16,6 7-19-16,-10 3-3 15,9 10 0-15,-10 0-2 16,7 10 1-16,-8-5-2 16,2 3 1-16,-7-8-2 15,1-3 1-15,-8-11 0 16,1-3-1-16,-4-14 0 15,0-4 0-15,-4-15 0 16,5-4-1-16,-4-13-1 16,6-11 1-16,-2-8-1 15,3-9-1-15,2-7 1 0,4-6-1 16,2-3 1-16,7 1-2 16,3 3 2-16,6 5-1 15,6 6 0-15,8 5 1 16,5 9-2-16,9 5 1 15,6 7 0-15,8 7 0 16,5 5-2-16,-1 6 1 16,2 5 0-16,-4 8-1 15,-7 3 2-15,-11 8-2 16,-15 7 2-16,-14 5-2 16,-14 2 1-16,-12 5 0 15,-12-3 0-15,-7 1 0 16,-7-3-1-16,-4-4 1 0,3-7 0 15,2-5 0-15,5-2 0 16,8-7 0-16,6-3 0 16,7-5 1-16,16-1-1 15,0 0 0-15,5-14 1 16,11 7-1-16,2-4 0 16,5 3 0-16,7 1 0 15,1 3 0-15,5 4 0 16,-1 6 0-16,2 5 0 15,-1 3 0-15,-1 9 0 16,-7 9 0-16,-5 4 0 16,-10 6 1-16,-8 1-1 0,-8 1 0 15,-10-1 0-15,-9-1 1 16,-7-7-1-16,-9-6 1 16,-7-5 0-1,0-7 0-15,1-8 0 16,4-3 1-16,2-3-1 0,6-7-1 15,9-1 1-15,6-4-2 16,11-2 0-16,6-4-3 16,9 4-2-16,-5-13-17 15,10 10-15-15,-1-4-2 16,3 4 0-16,1-1-1 16</inkml:trace>
  <inkml:trace contextRef="#ctx0" brushRef="#br0" timeOffset="59401.958">20346 12981 14 0,'11'-16'31'0,"-8"3"0"16,3 1 0-16,4 0-16 15,-14-10-5-15,7 5 1 16,-12-9-4-16,4 8 1 16,-11-7-2-16,3 6 0 0,-10 0-1 15,1 9 0-15,-8 2-1 16,5 10 0-16,-6 4-1 16,4 9 0-16,3 4-1 15,3 7-2-15,5 0 2 16,5 4-2-16,6-1 0 15,8-3 0-15,4-3 0 16,5-2 0-16,4-6 1 16,5-6-1-16,1-5 1 15,4-8-1-15,-1-5 1 16,3-7 0-16,-1-7-1 16,0-8 0-16,-3-4 0 15,2-11 1-15,-4-6-1 0,-2-3 0 16,-5-2 0-16,-2 4 1 15,-5 2 0-15,0 8-1 16,-4 7 1-16,0 15 0 16,-4 21 0-16,0 0 1 15,4 17-2-15,-4 16 1 16,-1 8 0-16,2 8-1 16,2 6 0-16,1 3-1 15,6 1-1-15,-3-7-4 16,11 10-6-16,-8-15-26 15,6-1-2-15,-2-8 1 16,3-2-2-16</inkml:trace>
  <inkml:trace contextRef="#ctx0" brushRef="#br0" timeOffset="59822.6157">21065 12506 43 0,'-3'-12'35'16,"3"12"0"-16,-22 3 1 0,13 21-24 15,-19 5-1-15,9 22-2 16,-14 2-1-16,6 17-2 16,-5 7-2-16,6 10 0 15,2-3-2-15,8 4 0 16,6-2-2-16,10 0 0 15,10 0-1-15,7-5 0 16,9-6-3-16,2-13-2 0,15 3-17 16,-5-20-15-16,5-12 0 15,0-17-1 1,2-13 0-16</inkml:trace>
  <inkml:trace contextRef="#ctx0" brushRef="#br0" timeOffset="60446.4871">21410 12886 9 0,'0'-11'30'0,"-5"-6"0"16,7 6 1-16,-2 11-14 15,-3-17-4-15,3 17-1 16,0 0-4-16,22-4-1 16,-22 4-2-16,23 13-1 15,-11-2 0-15,6 10-1 16,-2 2 0-16,2 8-1 16,-4 3 1-16,-2 5-1 0,-5 0 0 15,-1 2-1-15,-8-2 1 16,-2-1 1-16,-7-8-2 15,-1-1 2-15,-5-11-2 16,-1-6 1-16,-2-7 0 16,2-5 1-16,-3-8-2 15,7-7 1-15,0-7 0 16,8-7-1-16,5-7 1 16,7-2-2-16,5-4 1 15,5-2 0-15,7 0-1 16,3 2 0-16,5 4 0 15,1 7 0-15,0 9-2 16,-3 4-1-16,2 10-4 0,-13-1-13 16,4 13-17-16,-5 1-2 15,-1 6 1-15,-5 1-2 16</inkml:trace>
  <inkml:trace contextRef="#ctx0" brushRef="#br0" timeOffset="60714.9908">21847 13000 66 0,'0'0'37'15,"0"0"-2"-15,12-13 0 16,17 12-31-1,5 0 0-15,10 2-1 16,0 0-1-16,4 0-2 0,-1 3-1 16,-5-4-2-16,-2 4-2 15,-17-11-8-15,3 5-22 16,-26 2 1-16,15-13-2 16,-18 2 1-16</inkml:trace>
  <inkml:trace contextRef="#ctx0" brushRef="#br0" timeOffset="60946.1129">22120 12830 57 0,'-11'-7'35'16,"11"7"1"-16,0 0-10 0,-5 23-11 16,-8-11-3-16,12 13-4 15,-12-2-1-15,8 8-3 16,-3 1-1-16,2 3-1 15,0 0-1-15,5-1-3 16,2 3-2-16,-1-9-4 16,13 6-25-16,-10-9-5 15,6-1 0-15,1-7 0 16</inkml:trace>
  <inkml:trace contextRef="#ctx0" brushRef="#br0" timeOffset="61525.9366">22805 12779 39 0,'0'0'31'15,"-12"-21"3"-15,-3 11-1 16,2 7-23-16,-17-5 0 0,8 13 0 16,-12-3-3-16,9 12-1 15,-5-1-1-15,8 8-2 16,4 0 0-16,8 5-1 15,5-2 0-15,9 3-2 16,6-4 2-16,9-4-2 16,4 0 1-16,6-6-2 15,2-5 2-15,1-3 0 16,0-3-1-16,-4-4 1 16,-6-3-1-16,-8 1 1 15,-14 4-1-15,5-12 1 16,-19 9 0-16,-10 2 0 15,-8 3 1-15,-5 6-1 0,-2 2 0 16,1 6 1-16,5 5-1 16,6 3 0-16,9 0 0 15,9 4 0-15,11-2-2 16,6-1 2-16,7-2-2 16,5-3 1-16,5-6-1 15,-2-3-2-15,5 2-1 16,-6-13-5-16,15 6-27 15,-13-9-2-15,4 0-1 16,-5-5 1-16</inkml:trace>
  <inkml:trace contextRef="#ctx0" brushRef="#br0" timeOffset="61791.7135">23274 12829 69 0,'0'0'36'0,"0"0"3"16,0 0-2-16,3 21-28 15,-16 0 0-15,2 10-3 16,-9 4 0-16,0 9-2 16,-8 1-1-16,-2 3-1 15,-4 0-1-15,0 2-1 16,-2-5-2-16,0-2-1 0,4 6-7 15,-9-9-29-15,16-3 0 16,3-6-1 0,11-3-1-16</inkml:trace>
  <inkml:trace contextRef="#ctx0" brushRef="#br0" timeOffset="62330.2079">23313 13218 28 0,'0'0'32'0,"-8"-22"0"16,16 11 1-16,4 5-18 15,-1-9-3-15,15 15-2 16,-8-5-2-16,9 13-2 15,-8 0-1-15,0 14 0 16,-13 4-1-16,-6 6 0 16,-14 5 0-16,-5 6 0 15,-12-1 0-15,-3 1 0 0,-4-4-1 16,4-2 0-16,2-8-1 16,11-2 0-16,9-7 0 15,11-5-2-15,11-2 1 16,9-4-1-16,11-5 0 15,3-2 0-15,4-1-1 16,0-4-1-16,1 0-1 16,-9-7-4-16,5 8-8 15,-13-13-24-15,1 2 0 16,-6-7-1-16,2-2 0 16</inkml:trace>
  <inkml:trace contextRef="#ctx0" brushRef="#br0" timeOffset="62662.8053">23828 12715 56 0,'21'-28'35'0,"4"9"2"15,3 12-1-15,4 16-24 16,-5 11-4-16,7 22-1 16,-14 3 1-16,-1 13-4 15,-13 5 0-15,-6 8-1 0,-8-3 0 16,-6 3-1-16,-4-5-1 16,-4 2 1-16,-4-5-2 15,2-2 0 1,3-4-2-16,3-10-2 0,8 3-6 15,-3-18-29-15,13-3 1 16,2-18-3-16,10-10 1 16</inkml:trace>
  <inkml:trace contextRef="#ctx0" brushRef="#br0" timeOffset="63142.5453">24375 12308 63 0,'0'-12'36'16,"0"12"0"-16,27 15 0 15,3 14-28-15,-1 7-2 16,12 28 2-16,-6 8-2 15,5 18-1-15,-10 11 1 16,-4 9-2-16,-12 6-1 16,-9-1 0-16,-13-3-1 15,-9-13-1-15,-7-10 0 16,-5-9 1-16,-4-12-3 16,1-11 1-16,3-8-2 15,1-13-3-15,12 4-20 0,-5-20-15 16,8-3-1-16,2-9-1 15,11-8-1 1</inkml:trace>
  <inkml:trace contextRef="#ctx0" brushRef="#br0" timeOffset="66616.6032">981 16389 44 0,'0'0'21'0,"0"0"-2"16,0 0-1-16,0 0-5 16,0 0-2-16,0 0-2 15,0 0 0-15,0 0-2 16,0 0 0-16,0 0 0 16,0 0-1-16,0 0-2 15,85 24 1-15,-35-19-3 16,12-8 0-16,5 6-1 15,5-4-1-15,0 4-1 0,-5-2 0 16,-9 3-1-16,-5-2-1 16,-11 0 2-16,-8 1-2 15,-10-3-1-15,-8 8-1 16,-16-8-4-16,0 0-6 16,-11 3-13-16,-2-4-7 15,-4 5 2-15,-8-6-1 16</inkml:trace>
  <inkml:trace contextRef="#ctx0" brushRef="#br0" timeOffset="66890.4247">1019 16556 28 0,'-68'17'32'0,"68"-17"1"15,0 0 2-15,0 0-23 16,0 0-2-16,0 0-1 16,102 24-3-16,-41-19-2 15,13-7-1-15,-1 5-3 16,5-3 0-16,-5 2-3 16,-3 1 0-16,-18-3-3 15,-6 6-1-15,-16-9-4 16,-3 11-11-16,-10-9-11 15,-17 1-1-15,13-11 1 0</inkml:trace>
  <inkml:trace contextRef="#ctx0" brushRef="#br0" timeOffset="67342.3437">1603 16153 39 0,'-19'-5'34'0,"6"-3"-2"16,13 8 3-16,-12-3-27 16,12 3-1-16,0 0-1 15,19 8-1-15,-3 4-1 16,3-3-1-16,4 7 0 15,7 0-1-15,3 3 0 16,3 1-1-16,-1 1 1 16,-4-1-1-16,-1 2-1 15,-6-1 1-15,-4 3 0 16,-8 1 0-16,-7 2 0 16,-10 2 0-16,-5 5 1 15,-9-1-1-15,-7 3 1 16,-3 0-1-16,-5 1 1 0,-3-4-1 15,-1-1 1-15,2-4-2 16,2-3 1-16,4-3-2 16,5-5-1-16,0 1-2 15,4-9-5-15,8-1-28 16,13-8-3-16,0 0 1 16,0 0-2-16</inkml:trace>
  <inkml:trace contextRef="#ctx0" brushRef="#br0" timeOffset="71429.5244">2670 16669 14 0,'-6'16'27'0,"10"-2"1"0,-4 2-8 16,0-16-7-16,10 26 0 15,-7-15-1-15,14 8-3 16,-17-19-2-16,24 21 0 16,-24-21-1-16,29 6-1 15,-14-12 0-15,5-4-1 16,-3-9-1-16,5-6 0 15,-5-9 1-15,5-9-2 0,-5-12 0 16,1-9 0 0,4-6-1-16,0-2-1 0,-4-4 2 15,-1 2-3-15,-2 4 0 16,-3 10 1-16,-1 7 0 16,0 13 0-16,-8 6 0 15,0 10 1-15,-3 8-1 16,3 5 1-16,-3 11-1 15,0 0 1-15,0 0 0 16,11 6-1-16,-5 10 0 16,0 8 1-16,3 5 1 15,2 9-1-15,1 5 1 16,2 11-1-16,1 1 1 0,2 6-1 16,1 1 1-16,1 0-2 15,-1-1 0-15,0-3 1 16,1-2-1-16,-1-5 1 15,-2-6 0-15,1-6 0 16,-4-5-1-16,2-7 2 16,-5-7-1-16,0-4 0 15,-10-16-1-15,12 10 1 16,-12-10 0-16,8-26-1 16,-6-3 1-16,0-9-1 15,-1-13 0-15,0-9 0 16,1-11 1-16,-2-5-1 15,2 1 1-15,1-2-1 0,0 4 0 16,2 4 0-16,5 10-1 16,1 5 1-16,6 6-1 15,4 5 1 1,4 2-1-16,5 4 1 0,9 5 1 16,0 5-1-16,6 3 0 15,-2 7 0-15,1 4-1 16,-7 7 0-16,-1 8-1 15,-9 1-2-15,-3 11-3 16,-13-11-13-16,0 14-18 16,-7-5-1-16,-1 2 0 15,-1-2-2-15</inkml:trace>
  <inkml:trace contextRef="#ctx0" brushRef="#br0" timeOffset="72325.9163">3811 16590 2 0,'0'0'29'0,"6"-16"2"15,-6 16 0-15,11-18-12 16,-16-2-4-16,5 20-2 15,-1-30-3-15,1 30-2 16,-11-19-2-16,0 17 1 16,-9-2-2-16,2 9-1 15,-7 0 0-15,0 8-1 0,-2 3 0 16,4 2-1-16,1 3 0 16,6 0-1-16,5 0 0 15,9 1 0-15,7-4-1 16,8-3 1-16,7-4-1 15,5-2-1-15,1-1 1 16,0-6 0-16,-3 3 0 16,-5-1-1-16,-18-4 1 15,7 17 0-15,-18-3 1 16,-9 2 1-16,-6 2-1 16,0 4 1-16,-2 1-1 15,6 1 1-15,5-1 1 16,11-3-1-16,10-1 0 0,13-1-2 15,9-4 2-15,9-2-3 16,9-2 2-16,1-6-5 16,10 3-4-1,-14-9-31-15,11-5 1 0,-8-8-2 16,-3-4-2-16</inkml:trace>
  <inkml:trace contextRef="#ctx0" brushRef="#br0" timeOffset="73641.8137">4659 15891 29 0,'0'0'31'15,"-13"-11"1"-15,2 11 1 0,4 12-19 16,-15-5-4-16,7 19-1 15,-12-2-1-15,6 16-2 16,-5 4 0-16,5 13-1 16,-2 4-1-16,7 8-1 15,2 4 0-15,8 0-2 16,6-1 1-16,10-4-2 16,7-2-2-16,9-10 0 0,10-6-2 15,2-16-4-15,16 1-18 16,-7-15-11-1,6-7 0-15,-4-12 0 16</inkml:trace>
  <inkml:trace contextRef="#ctx0" brushRef="#br0" timeOffset="74498.1039">5139 16177 40 0,'0'0'31'0,"0"0"1"16,14 20-2-16,-16-3-24 0,11 13-1 15,-5 2 1-15,4 10-1 16,-7 1 0-16,5 8 0 15,-6-4-2-15,3 3 1 16,-8-8-1-16,1 0 0 16,-3-10 0-16,0-6-1 15,-2-7 0-15,-1-4 1 16,-3-9-2-16,2-7 1 16,-5-7 0-16,3-6-1 15,-4-9 0-15,2-8 0 16,-2-10 0-16,3-9-1 15,1-5 0-15,4-3 1 16,6-1 1-16,3-1-1 0,5 3 1 16,6 4-1-16,4 6-1 15,7 4 0-15,7 7 0 16,5 4 0-16,4 3-2 16,3 7 2-16,3 6-2 15,1 7 1-15,-1 6 1 16,-4 9 0-16,-4 5 0 15,-11 10 0-15,-8 4 3 16,-8 6-3-16,-11 0 1 16,-8 6-1-16,-8-2 1 15,-8-2-1-15,-6-3 1 16,-1-4-1-16,0-5-1 16,3-2 1-16,4-6 0 0,5-6 0 15,4-2 1-15,17-5-1 16,-12-1 1-16,12 1-1 15,11-10 0-15,2 4 0 16,3 3 0-16,6 0 0 16,5 3 0-16,4 5 0 15,3 5 0-15,2 7-1 16,4 6 1-16,-5 8 0 16,0 6 0-16,-8 4 0 15,-5 6 0-15,-7 2 0 16,-10-2 0-16,-10-3 0 15,-10-4 0-15,-6-8 1 16,-9-6-1-16,-3-8 2 0,-4-7-2 16,2-5 1-16,-2-6 0 15,7-6 0-15,2-5-1 16,4-4-1-16,9-4-3 16,1-5-5-16,19 5-27 15,-11-16-3-15,12 4 0 16,-3-4-1-16</inkml:trace>
  <inkml:trace contextRef="#ctx0" brushRef="#br0" timeOffset="75239.3497">5826 15976 22 0,'4'-13'30'0,"-4"-7"1"0,2-4 0 16,8 3-16-16,-16-13-3 15,10 7-2-15,-14-7-2 16,5 10-1-16,-8-5-1 15,-1 11-1-15,-6 2-1 16,1 14 0-16,-5 4-1 16,2 13 0-16,-1 3-1 15,3 7-1-15,3 7 0 16,6 3 0-16,4-1-1 0,7-1 0 16,6-5 0-16,6-1 0 15,5-7 1 1,4-5-1-16,3-6 0 15,3-6 1-15,1-8-1 0,-1-7 0 16,1-9 1-16,-1-8-1 16,-3-12 0-16,-3-10 0 15,-3-6 0-15,-4-4 0 16,-4 2 1-16,-3 2-1 16,-3 6 1-16,-3 9 0 15,-1 13 0-15,0 13 0 16,0 16 1-16,0 0-2 15,-1 28 1-15,2 6 0 16,1 6 0-16,1 9-1 16,0 6 0-16,4 0-1 15,1 5-2-15,-2-4 0 16,6 2-3-16,-8-14-4 0,13 7-25 16,-8-14-2-16,3-2-1 15,-4-10 1-15</inkml:trace>
  <inkml:trace contextRef="#ctx0" brushRef="#br0" timeOffset="75557.4588">6468 15768 48 0,'-1'-11'34'0,"1"11"2"16,-17 4-1-16,7 20-25 15,-9-4-1-15,8 17-1 16,-11 0-1-16,7 13-2 16,-4-1 2-16,4 7-4 15,0-1 0-15,7 2-2 16,1 1 0-16,5-1-3 15,8 1 0-15,3-8-4 16,14 8-9-16,-1-16-22 16,12-2-1-16,2-12 0 15,5-8-1-15</inkml:trace>
  <inkml:trace contextRef="#ctx0" brushRef="#br0" timeOffset="76005.6113">6633 16066 50 0,'-1'-17'33'16,"2"3"1"-16,5 3-4 0,8 11-23 15,-2-1-1-15,9 15-1 16,-2-1 2-16,7 10-4 16,-2 4 1-1,3 8-1-15,-2 3 0 16,-2 8 0-16,-5-4 0 0,-1 1 0 16,-8-7-2-16,-4-1 2 15,-8-10 0-15,-2-5 1 16,-7-11-2-16,1-9 1 15,-5-10 0-15,2-7-1 16,-1-7 0-16,3-7 0 16,2-3 1-16,4-3-2 15,5-3 2-15,3-2-3 0,5 5-1 16,4-1 0-16,4 4-2 16,-2 1-2-1,8 9-7-15,-13-7-26 16,11 10-3-16,-7-6 1 0,3 7 1 15</inkml:trace>
  <inkml:trace contextRef="#ctx0" brushRef="#br0" timeOffset="76269.7016">7156 15676 59 0,'27'2'37'15,"8"17"-1"-15,-2 1 1 16,7 19-27-16,-6 2-3 16,4 18 0-16,-12 0 1 15,-7 8-3-15,-13 1-2 0,-6 1-1 16,-11-1 0-16,-6-2-2 16,-3-2 0-16,-4-9-3 15,2 0-4-15,-2-12-5 16,14 1-25-16,-2-18-1 15,10-5-2-15,2-21 1 16</inkml:trace>
  <inkml:trace contextRef="#ctx0" brushRef="#br0" timeOffset="76633.3726">7617 15550 66 0,'25'7'37'0,"1"11"0"15,10 22-2-15,-11 8-29 16,10 18 0-16,-12 5-1 16,-1 11 1-16,-14 1-1 15,-6 2-1-15,-13-5-1 0,-8-3-1 16,-4-8 0-16,-4-4-2 16,-1-3-2-16,-6-11-5 15,13 1-30-15,-7-18-2 16,9-3-1-16,4-16-1 15</inkml:trace>
  <inkml:trace contextRef="#ctx0" brushRef="#br0" timeOffset="77014.0826">8204 16163 87 0,'0'0'39'16,"0"0"3"-16,0 0-5 16,11-1-32-16,-11 1-6 15,27-5-24 1,-27 5-13-16,23-21 2 0,-9 7-6 15,-5-10 1-15</inkml:trace>
  <inkml:trace contextRef="#ctx0" brushRef="#br0" timeOffset="78718.0676">9599 15683 30 0,'9'-22'29'16,"-7"12"1"-16,-2 10-11 16,-7-24-4-1,7 24-1-15,-8-20-3 16,8 20-2-16,-17-16-2 0,17 16-2 16,-27-8 0-16,12 11-2 15,-7 1 1-15,3 6-2 16,-6 2 1-16,2 7-1 15,0 3 0-15,3 5 0 16,2 1-1-16,6 1 0 16,4 0 0-16,7 1 0 15,6-1-1-15,8-4 1 16,3-4-1-16,6-1 1 16,3-6 0-16,3-1-1 0,0-7 0 15,-1-3 0 1,-4-1 1-16,-2-4-1 15,-4 0 0-15,-6-3 0 0,-11 5 1 16,0 0 0-16,0 0-1 16,-22-6 1-16,0 11 0 15,-5 2 0-15,-4 6 0 16,0 4 0-16,-2 4 0 16,6 7 1-16,4 2 1 15,7 3-1-15,7-1 0 16,9-1 0-16,9 0 0 15,7-2-2-15,7-5 1 0,6-7-1 16,5-2-2 0,4-9 1-16,2-3-2 15,-2-5-1-15,3-1-4 16,-16-15-26-16,8 5-2 0,-12-15-3 16,0 0 0-16</inkml:trace>
  <inkml:trace contextRef="#ctx0" brushRef="#br0" timeOffset="78992.9479">9983 15780 65 0,'0'0'35'0,"3"20"0"15,-9-3 0-15,3 13-26 0,-13-2-2 16,4 16 0-16,-9-2-1 16,1 7-2-16,-3-3-1 15,0 0-1-15,0-2-2 16,1-3-3-16,6 3-3 16,-7-17-23-16,13 2-10 15,0-10 2-15,8-1-1 16</inkml:trace>
  <inkml:trace contextRef="#ctx0" brushRef="#br0" timeOffset="79358.3213">10105 16046 63 0,'13'-7'36'16,"1"0"-4"-16,0 10 4 15,-14-3-28-15,25 20 1 16,-20-4-1-16,0 11-2 16,-10-2 0-16,-1 6-1 15,-8-3 0-15,2 1 0 16,-3-6-2-16,3 1 1 0,4-7-3 15,6-3 1-15,8-3-2 16,10-3 1-16,5 0-2 16,5-3 1-1,3-4-1-15,0-1-3 0,2 5-2 16,-12-16-12-16,2 11-21 16,-9-8 0-16,-12 8-2 15,11-14 2-15</inkml:trace>
  <inkml:trace contextRef="#ctx0" brushRef="#br0" timeOffset="79772.6041">9200 15474 59 0,'-28'32'36'0,"1"17"-1"0,-2 5 0 16,6 14-27 0,-3 3-2-16,12 11 1 15,0-3-2-15,13 7-1 0,6-6-1 16,11-4-1-16,8-5-1 16,9-2-1-16,10-3-1 15,4-11-4-15,13 5-10 16,0-23-21-16,6-4-1 15,-1-16 0-15,1-13-2 16</inkml:trace>
  <inkml:trace contextRef="#ctx0" brushRef="#br0" timeOffset="80094.3341">10421 15455 75 0,'40'-6'38'0,"9"18"0"16,-2 10 0-16,3 23-32 15,-6 12-1-15,-5 16 1 16,-14 3-1-16,-8 13 1 15,-14 0-3-15,-9-2 0 16,-10-3-2-16,-7-5 0 16,-7-9-1-16,0-7-2 15,-2-3-2-15,-3-20-9 0,11 1-26 16,0-17 0-16,8-8-2 16,4-20 1-16</inkml:trace>
  <inkml:trace contextRef="#ctx0" brushRef="#br0" timeOffset="80777.5231">11147 15474 44 0,'6'-20'33'0,"-2"-7"1"16,-5-3-1-16,6 7-20 16,-21-12-4-16,7 11 0 0,-13-5-3 15,4 12 0-15,-9 0-2 16,3 12 0 0,-4 5-1-16,3 13 1 0,2 1-1 15,6 8-1-15,1 4 1 16,8 4-2-16,1 0 1 15,9 2-1-15,4-5 1 16,6-4-3-16,3-4 2 16,5-6-1-16,5-8 0 15,4-7 1-15,0-7-1 16,3-9 0-16,-1-9-1 16,-4-8 1-16,-5-6-1 15,-8-8 1-15,-4 0-1 0,-8 0 1 16,-4 0-1-16,-5 7 2 15,-3 9-1-15,1 13 1 16,-2 10 1 0,11 10 0-16,-18 24-1 0,11 5 1 15,3 11-1-15,3 8 0 16,2 5 1-16,5 3-1 16,5 2-1-16,6 0-1 15,9-2-2-15,-1-7-4 16,16 8-20-16,-8-19-13 15,9-2 0-15,2-12-1 16,5-6 0-16</inkml:trace>
  <inkml:trace contextRef="#ctx0" brushRef="#br0" timeOffset="81294.2209">12550 15564 62 0,'0'0'36'15,"-15"16"0"-15,3 0 1 16,-9-5-28-16,1 12-2 16,-15-6-1-16,4 8 0 15,-7-8-2-15,6 2-1 16,-1-7 0-16,6 1-1 15,4-6 0-15,6-1-2 16,6 2 1-16,11-8 0 16,-1 13-1-16,1-13 1 15,24 21 0-15,-2-8-1 16,5 3 1-16,7 2-1 16,4 0 0-16,1 0 0 15,1 2-1-15,-3-6-1 0,-3 5-2 16,-8-6-1-16,2 5-4 15,-28-18-12-15,19 12-16 16,-19-12-1-16,0 13 0 16,-11-11 1-16</inkml:trace>
  <inkml:trace contextRef="#ctx0" brushRef="#br0" timeOffset="81515.0134">12124 15942 62 0,'-16'0'37'0,"16"0"0"0,0 0 1 16,0 0-27-16,26 14-3 15,-8-6-2-15,10 6-1 16,-1 0-1-16,3-1-3 16,-2 4-2-16,-2-5-2 15,3 8-6-15,-8-12-29 16,2 1 3-16,-6-9-5 15,2-4 1-15</inkml:trace>
  <inkml:trace contextRef="#ctx0" brushRef="#br0" timeOffset="82874.585">13640 15351 38 0,'1'-15'32'0,"-1"15"1"16,8-13 0-16,-8 13-22 0,15 8-2 16,-6 3 0-16,12 18-4 15,-4 3 1-15,11 13-3 16,-4 3 1-16,6 11-1 15,-7-2-1-15,1 1 0 16,-7-3-1-16,-2-4 1 16,-8-8 0-16,-6-6 0 15,-8-11 0-15,-3-6 1 16,-4-10-1-16,-2-8 1 16,-2-8 0-16,0-7-1 15,0-12 0-15,5-6 0 16,2-11-1-16,6-3 0 15,4-5 1-15,5-1-2 0,5 0 1 16,7 1-1-16,5 6 1 16,4 6-2-1,2 9 1-15,2 4-2 16,3 8 0-16,-3 1-3 0,4 11-1 16,-12-3-7-16,13 10-25 15,-14-1-1-15,1 8 0 16,-5-3 1-16</inkml:trace>
  <inkml:trace contextRef="#ctx0" brushRef="#br0" timeOffset="83106.0502">14165 15598 72 0,'-17'4'38'15,"17"-4"-1"-15,0 0-1 0,30-2-29 16,-8-2-1-16,12 5-2 16,3-3-2-16,3 2-2 15,3-3-2-15,-4-2-2 16,0 9-5-16,-18-14-27 16,1 5 0-16,-11-8-2 15,-5 2 1-15</inkml:trace>
  <inkml:trace contextRef="#ctx0" brushRef="#br0" timeOffset="83329.8494">14371 15380 59 0,'-14'-4'37'16,"14"4"-1"-16,-7 12 1 15,10 8-26-15,-9-4-3 16,8 13 0-16,-5 0-3 15,4 8-2-15,-1 5-2 16,1 1-2-16,3 5-2 16,-6-7-4-16,13 11-14 15,-7-15-17-15,3-2 1 16,1-10-2-16,1-4 1 16</inkml:trace>
  <inkml:trace contextRef="#ctx0" brushRef="#br0" timeOffset="84006.7678">15245 15342 34 0,'5'-20'31'0,"-6"-1"1"0,-5-1 1 16,3 7-20-16,-16-9-1 15,3 14-3-15,-13-5-1 16,2 10-2-16,-10 0-1 16,4 10-1-16,-5 1 0 15,7 8-1-15,-2 6-1 16,8 3 0-16,6 4 1 16,8 2-2-16,7-1 2 15,10 0-3-15,8-2 2 16,6 0-1-16,7-8 0 0,4-1 0 15,3-6-1-15,-1-4 0 16,0-2 0-16,-6-4 1 16,-5-3-1-16,-9-2 0 15,-13 4 0-15,0 0 1 16,-13-7-1-16,-9 11 1 16,-6-1-1-16,-4 7 1 15,0 5 0-15,0 4-1 16,3 4 1-16,5 4 0 15,9 2 0-15,9 1-1 16,8 1 1-16,9-2-1 16,5-4 0-16,9-2 0 15,1-2-1-15,5-7 0 0,1-3-2 16,-2-5 0-16,3 1-3 16,-7-14-3-16,9 14-10 15,-9-21-19 1,3 1 1-16,-3-9-1 0,4-1 2 15</inkml:trace>
  <inkml:trace contextRef="#ctx0" brushRef="#br0" timeOffset="84253.841">15644 15392 49 0,'11'-7'34'0,"-11"7"2"16,0 0-1-16,0 0-19 0,-6 26-4 15,-16-3-3-15,4 16-1 16,-11 3-3-16,1 10 0 16,-8 2-2-1,2 3-1-15,0-1-1 0,0-4 0 16,3-3-3-16,1-5 0 16,6-2-4-16,-4-16-10 15,10 4-22-15,2-12-1 16,9-2 0-16,7-16-1 15</inkml:trace>
  <inkml:trace contextRef="#ctx0" brushRef="#br0" timeOffset="84645.628">15610 15801 68 0,'11'-15'36'16,"5"2"1"-16,-1-1-1 15,7 15-30-15,-3-10-1 16,4 10 0-16,-6 1 0 16,-1 9-1-16,-11 2-1 15,-5 9 0-15,-7 2 0 16,-8 5 0-16,-9 0-1 15,-5 2 1-15,-4-2-1 16,0 1 1-16,2-3 1 16,7-3-2-16,4-3 1 0,12-4-2 15,10-3 2-15,11-1-2 16,8-3 1-16,10-3-3 16,5-1 0-16,5-5-2 15,4 4-2-15,-5-10-8 16,8 8-25-16,-14-9-4 15,1 4 2-15,-8-11-3 16</inkml:trace>
  <inkml:trace contextRef="#ctx0" brushRef="#br0" timeOffset="85230.0636">13666 15097 45 0,'-15'-6'32'0,"-3"6"3"16,-3 0-2-16,4 23-22 15,-11-1-1-15,8 21-2 0,-9 6 1 16,7 21-3-16,-5 8-1 15,8 16-1-15,-1 3-1 16,9 8-1 0,6 1 2-16,12-2-4 0,14-4-1 15,10-8-1-15,15-4-3 16,9-20-4-16,23-2-29 16,3-20 0-16,10-7-3 15,9-20 3-15</inkml:trace>
  <inkml:trace contextRef="#ctx0" brushRef="#br0" timeOffset="85605.4664">16062 15064 68 0,'33'14'37'15,"2"5"0"-15,5 15 0 16,-3 10-33-16,6 19 1 15,-8 10 1-15,-1 16 0 16,-14 4-1-16,-5 9-1 16,-12-4-1-16,-8 2-1 0,-7-8-1 15,-10-8-2-15,-2-9-3 16,-9-21-6-16,11-4-27 16,-12-19-1-16,4-8-2 15,5-18 1-15</inkml:trace>
  <inkml:trace contextRef="#ctx0" brushRef="#br0" timeOffset="86245.6416">16739 15007 49 0,'-5'-23'33'0,"-4"-1"1"16,-6-2-1-16,5 12-22 0,-14-9-1 16,6 13-2-16,-11-3-2 15,6 16-1-15,-4 6-1 16,5 11-1-16,0 2-1 16,8 9 0-16,2 1-1 15,7 5 1-15,6-1-1 16,7-3 0-16,3-6-1 15,8-7 1-15,3-5 0 16,2-7-1-16,2-8 1 16,2-7-1-16,-1-9 1 15,-2-9-1-15,-1-12 0 16,-5-8 0-16,-3-9 1 16,-4-6-1-16,-3-3 1 0,-6 3-1 15,-1 0 2-15,-4 10-1 16,0 11 0-16,-1 12 0 15,0 12 0 1,3 15 1-16,-5 15-1 0,4 11 1 16,2 11-2-16,1 10 1 15,3 5 0-15,1 8-1 16,4 0-1-16,1-3-2 16,5 4-3-16,-7-16-25 15,15 2-8-15,-5-13-1 16,7-1-1-16</inkml:trace>
  <inkml:trace contextRef="#ctx0" brushRef="#br0" timeOffset="87137.3684">17431 15362 52 0,'-18'3'35'0,"3"2"-1"16,15-5 1-16,0 0-24 15,0 0-4-15,33 10 0 16,4-13-2-16,16 5-2 16,5-5-1-16,12 1 0 15,2-1-1-15,2 1-1 16,-5-2-1-16,-7 1 0 0,-7 3-1 16,-15-4-2-16,-3 5-1 15,-19-9-7-15,5 11-15 16,-23-3-7-16,0 0-2 15,-11 0 2-15</inkml:trace>
  <inkml:trace contextRef="#ctx0" brushRef="#br0" timeOffset="87375.3995">17571 15450 44 0,'-26'12'34'16,"13"-2"0"-16,13-10 0 15,1 21-20-15,11-21-5 0,20 6-2 16,-1-7-1 0,13 4-3-16,3-4-2 15,3 1 0-15,0 0-2 16,-4-1-1-16,-2 1-2 0,-13-5-2 16,4 10-7-16,-21-10-20 15,0-1-2-15,-14 6 1 16,14-18 0-16</inkml:trace>
  <inkml:trace contextRef="#ctx0" brushRef="#br0" timeOffset="87770.6896">17921 15096 50 0,'-17'-15'34'0,"2"4"2"0,2 2-2 16,13 9-22-16,-11-8-4 16,11 8-1-16,17 10-2 15,7 3-1-15,6 1-1 16,9 6-1-16,5 1 0 16,6 2 0-16,1 0-2 15,-1 1 1-15,-2 1-1 16,-9-4 0-16,-9 4 2 15,-10-1-2-15,-12 2 2 16,-10 4-1-16,-12 0 1 16,-9 8 0-16,-11 3 0 15,-4 5 0-15,-5-1-1 16,1 3 1-16,1-2-1 0,5-3-1 16,4 0 0-16,5-7-2 15,9-1-3-15,-2-18-11 16,11 9-23-16,1-10-1 15,7-3 1-15,1-13-2 16</inkml:trace>
  <inkml:trace contextRef="#ctx0" brushRef="#br0" timeOffset="89461.1901">19261 15888 32 0,'-8'13'33'0,"8"-13"0"16,2 18 0-16,-2-18-21 16,5 25-4-16,-5-25 0 15,12 27-3-15,-12-27 0 16,21 21-2-16,-21-21 1 16,26 6-2-16,-13-12 1 15,5-3-1-15,-2-8 1 16,5-6-2-16,-3-8 1 0,3-11-1 15,-3-10 0-15,1-9 0 16,-5-8 0-16,-3-5-1 16,-3-5 0-16,-4-1 1 15,-4-1-1-15,0 5 1 16,-2 10-1-16,-2 9 2 16,2 8-2-16,1 10 1 15,2 8 0-15,1 9 0 16,1 6 0-16,-3 16-1 15,12-13 1-15,-12 13-1 16,16 13 1-16,-5 3-1 16,1 4 0-16,3 8 1 0,4 5-1 15,6 7 1-15,2 4 0 16,2 4-1-16,4 6 1 16,-1 3 0-16,1 2 0 15,-2 2-1-15,0 1 1 16,-7-1-1-16,-2-7 1 15,-2-3-1-15,-4-7 0 16,-3-8 1-16,-3-6-1 16,-2-10 1-16,-2-5 0 15,-6-15-1-15,6 13 1 16,-6-13 0-16,3-13 0 16,-3-2-1-16,-1-5 1 15,-1-8-1-15,0-8 0 0,0-7 0 16,-1-7 0-16,-2-6 0 15,0-3 0-15,2-7 1 16,-1-1-2-16,0-2 1 16,3 1 0-16,1 1 0 15,3 2 0-15,2 5-1 16,4 7 1-16,3 8 0 16,6 7 0-16,4 9 0 15,3 5 1-15,4 7-1 16,3 6 0-16,1 5 1 15,-1 0-1-15,-2 5 0 16,-5 1-1-16,-4 1-2 16,-4 5-2-16,-17-6-3 0,18 26-8 15,-18-13-22-15,4 11-2 16,-6-1 0-16,9 6 1 16</inkml:trace>
  <inkml:trace contextRef="#ctx0" brushRef="#br0" timeOffset="90049.6399">20267 15723 47 0,'7'-14'35'0,"-7"14"0"15,2-21 0-15,-2 21-24 16,-6-17-2-16,6 17-2 16,-21-6-1-16,5 12-1 15,-6-1-1-15,0 10-1 16,-2 2 0-16,3 6 0 16,1 0-1-16,7 3 0 15,4 0-1-15,8-4-1 0,7-2 0 16,9-3 0-16,3-4 0 15,4-5 0-15,0-2 0 16,-2 0 1-16,-6-1-1 16,-14-5 1-16,4 19 1 15,-18-3-1-15,-6 1 0 16,-5 5 1-16,0 4 1 16,2 0-1-16,3 0 0 15,10-2-1-15,10-2-2 16,15-3 1-16,12 0-3 15,8-7-2-15,15 5-7 16,-6-14-27-16,18 1 0 0,-1-11-2 16,3-2 2-16</inkml:trace>
  <inkml:trace contextRef="#ctx0" brushRef="#br0" timeOffset="90533.739">21050 14801 52 0,'-25'1'36'16,"-3"12"0"-16,-10 9-1 0,6 21-21 16,-13-1-4-16,11 22-2 15,-6 1-3-15,9 10-1 16,2 3 0-16,10 6-2 16,8-3 0-16,8 1-2 15,8-1-1-15,6-6-2 16,13 0-1-16,1-14-8 15,19-2-24-15,-8-14-3 16,10-7 1-16,-3-18 0 16</inkml:trace>
  <inkml:trace contextRef="#ctx0" brushRef="#br0" timeOffset="96640.9695">21408 15226 26 0,'5'-20'33'0,"-5"20"-1"15,2-16 1-15,-2 4-17 16,0 12-5-16,0 0-2 0,0 0-3 16,9 17-2-16,-1 3-1 15,-3 3-1-15,3 8 0 16,-1 7 0-16,3 7 0 16,-1 2 0-16,-1 5-1 15,-3 2 0-15,-1 0 0 16,-3-4 0-16,-1 0 0 15,-2-6 0-15,-3-8 0 16,-4-4 0-16,-1-7 0 16,-2-8-1-16,0-7 1 15,-3-8 0-15,-2-8-1 16,-2-6 1-16,0-9 0 0,-1-6 0 16,1-9 0-16,1-4 0 15,3-5 0-15,3-4 1 16,8-2-1-16,4-5-1 15,9 0 1 1,4 0 0-16,8 3-1 0,6-2 0 16,4 4 1-16,5 1-2 15,7 3 2-15,3 6 0 16,2 3-1-16,1 6 1 16,0 7 0-16,-5 8 0 15,-3 8-1-15,-6 8 1 16,-8 9-1-16,-6 7 1 15,-8 8-1-15,-5 8-1 0,-8 4 2 16,-6 4-2-16,-5 1 2 16,-5 1-2-1,-6 2 1-15,-5-5 1 0,-7-1-1 16,1-7 1-16,-1-3-1 16,2-6 1-16,5-4-1 15,5-5 1-15,4-7 0 16,6-3-1-16,12-2 0 15,0 0 1-15,0-12 0 16,0 12-1-16,18-16 0 16,-2 6 0-16,5 3 0 15,4 2 1-15,6 5-1 16,7 4 0-16,2 4 0 0,4 7 0 16,-2 8 0-1,-2 5 0-15,-6 8 0 16,-7 7 0-16,-9 3 0 15,-10 4 0-15,-11 1 0 0,-13-4 0 16,-10-2 1-16,-8-4-1 16,-9-7 1-16,-5-9 0 15,-1-6 0-15,0-8-1 16,5-7 1-16,6-4-1 16,5-7-1-16,10-3-2 15,7-10-2-15,16 7-5 16,-6-15-29-16,16 0 0 15,1-7-1-15,6 1 0 16</inkml:trace>
  <inkml:trace contextRef="#ctx0" brushRef="#br0" timeOffset="97418.1671">22238 15005 41 0,'5'-17'32'15,"-3"-5"1"-15,-2-2 0 16,4 8-19-16,-13-15-2 16,7 12-3-16,-11-8-3 15,3 12-1-15,-9-4 0 16,0 10-1-16,-4 1-1 0,0 10-1 16,-4 1 0-16,2 11 0 15,0 4-1-15,3 5 0 16,5 6-1-16,5 4 1 15,6-1-1-15,7 1 0 16,6-2 0-16,7-3 0 16,3-5 0-16,4-6 0 15,2-9 0-15,1-4 0 16,2-8 1-16,-2-9-1 16,-1-7 0-16,-1-9 1 15,-2-7 0-15,-2-8-1 16,-3-3 1-16,-5-5 0 0,-3-3 0 15,-2 5 0-15,-4 4 1 16,-1 8-1-16,-2 8 1 16,0 9-1-16,1 9 1 15,1 12-1-15,3 15 0 16,0 8 0-16,1 7-1 16,1 8 0-16,2 7 0 15,4 6-1-15,3 3-1 16,-2 0-1-16,5 2-3 15,-7-13-7-15,12 10-25 16,-11-11-2-16,5-2 1 16,-8-10-2-16</inkml:trace>
  <inkml:trace contextRef="#ctx0" brushRef="#br0" timeOffset="98342.4912">22740 14910 27 0,'3'-17'32'16,"-2"6"1"-16,-1 11 1 15,0 0-17-15,-14-4-4 16,10 25-1-16,-16 0-3 16,5 15-2-16,-5 7-2 15,0 8 1-15,-1 6-2 0,7 9-1 16,-1-1 0-16,8 2-1 15,2-3-1-15,8-1-1 16,6-2 0-16,6-4-1 16,4 0-2-16,1-13-3 15,9 4-6-15,-8-16-25 16,11-6-1-16,-2-12 0 16,3-7 0-16</inkml:trace>
  <inkml:trace contextRef="#ctx0" brushRef="#br0" timeOffset="98857.4965">23132 15175 31 0,'-5'-15'34'0,"5"15"-1"16,-1-18 1-16,0 5-20 15,1 13-3-15,0 0-2 16,0 0-4-16,0 0 0 16,13 6-3-16,-13-6 1 15,20 25-1-15,-9-4-1 0,8 7 0 16,-3 4 1-16,2 7-1 15,-1 0 0 1,-3 2 0-16,-6 1 0 16,-3-2 0-16,-6-5 2 0,-4-5-2 15,-6-8 1-15,-2-4 0 16,-6-6 1-16,4-5 0 16,-6-14 0-16,3-1 0 15,0-8 1-15,5-4-1 16,2-5-1-16,9-4 0 15,2-5-1-15,7-1 0 16,5 2-1-16,6 0 0 16,4 3-3-16,3 1 1 15,3 5-2-15,-2-3-1 16,4 14-2-16,-12-11-10 16,12 15-21-16,-12-6-2 15,0 7 1-15,-7-6 0 0</inkml:trace>
  <inkml:trace contextRef="#ctx0" brushRef="#br0" timeOffset="99137.5772">23485 14843 51 0,'13'-14'36'15,"3"9"1"-15,-1 4-1 16,9 16-24-16,-8 2-2 15,10 23 0-15,-9 4-3 16,5 17-1-16,-9 1-1 16,-1 9-1-16,-8 3-1 0,-4 4 0 15,-7-5-2-15,-4-1 0 16,-5-7-1-16,-2-5-2 16,-1-2-2-16,1-16-3 15,11 8-14-15,-8-24-19 16,8-5-1-16,7-21 0 15,0 0 0-15</inkml:trace>
  <inkml:trace contextRef="#ctx0" brushRef="#br0" timeOffset="99549.3328">24028 14607 44 0,'-11'-13'35'0,"11"13"1"15,0 0 0-15,0 0-25 16,13 22 1-16,-2 6-3 0,11 23-1 16,-3 7-2-16,4 21 0 15,-4 4-3-15,1 10 1 16,-7 3-1-16,-2-1-1 16,-8-4 0-16,-6-6-1 15,-6-10 0-15,-6-7-1 16,-5-10 0-16,-4-7-3 15,3-4-2-15,-8-18-9 16,11 1-25-16,-2-13-2 16,8-5 0-16,12-12 0 15</inkml:trace>
  <inkml:trace contextRef="#ctx0" brushRef="#br0" timeOffset="100089.4969">25146 14990 42 0,'11'0'34'16,"-11"0"1"-16,-12 15 0 0,0-1-23 15,-10-3-5-15,1 10 0 16,-13-7-1-16,2 7 0 15,-8-8-2-15,6 6 1 16,-2-8-2-16,8-1 0 16,3-1-1-16,7-2 0 15,6-1-1-15,12-6 1 16,-6 14-2-16,6-14 1 16,15 17 0-16,-1-8 0 0,5 3 0 15,6 1-1-15,2 1 1 16,3 1-2-1,1-1 1-15,2 0-1 16,1-2 1-16,-6 1-3 0,1-1 1 16,-9-1-3-16,2 3 0 15,-22-14-7-15,30 12-21 16,-30-12-5-16,2 11 0 16,-2-11 1-16</inkml:trace>
  <inkml:trace contextRef="#ctx0" brushRef="#br0" timeOffset="100318.3516">24677 15289 57 0,'-14'2'37'16,"14"-2"1"-16,2 15 0 0,18-3-29 15,-2-4-3-15,13 11-1 16,-2-6-1-16,4 3-2 15,2 2-1-15,-1-3-3 16,2 6-4-16,-12-11-15 16,9 8-17-16,-5-6 0 15,3 2-1-15,1-2 1 16</inkml:trace>
  <inkml:trace contextRef="#ctx0" brushRef="#br0" timeOffset="101573.9981">26192 14426 28 0,'-1'-16'32'15,"1"16"0"-15,-8-14 1 16,-11 7-19-16,9 21-3 16,-14-4 0-16,5 21-4 15,-16 0 1-15,5 19-2 16,-12 10 0-16,6 19-2 0,-5 6-1 16,7 9 0-16,0 3-1 15,11 3 0 1,5-2-1-16,13 3 1 15,10-10-1-15,10-5-1 0,10-6 0 16,8-8-2-16,6-5-1 16,-1-15-5-16,13 1-29 15,-11-15-2-15,-1-8 1 16,-7-14-1-16</inkml:trace>
  <inkml:trace contextRef="#ctx0" brushRef="#br0" timeOffset="102109.8806">26499 14622 43 0,'0'0'35'0,"0"0"1"16,-10 11 0-16,10-11-22 15,-1 28-4-15,-5-8-3 16,7 12-1-16,-6 0-2 15,6 8-1-15,-3 2-1 16,4 1-1-16,-2-2 0 16,3-1-1-16,-2-2 0 15,0-7-1-15,1 0-2 0,-4-12-3 16,9 6-10-16,-8-15-21 16,1-10 1-16,0 0-2 15,0 0 1-15</inkml:trace>
  <inkml:trace contextRef="#ctx0" brushRef="#br0" timeOffset="102369.4096">26684 14836 57 0,'22'-21'37'0,"-2"12"-1"15,7 3 0-15,2-8-28 16,10 13-3-16,-2-5-1 16,4 5-1-1,-6-3-2-15,1 3-1 0,-6 0-2 16,-6-3-2-16,-2 8-5 16,-22-4-12-16,9-11-15 15,-9 11 1-15,-5-11-1 16,5 11 1-16</inkml:trace>
  <inkml:trace contextRef="#ctx0" brushRef="#br0" timeOffset="102608.8048">26913 14598 55 0,'0'0'37'16,"-13"-6"-1"-16,13 6 1 0,-7 19-24 15,-3-6-4-15,9 13-2 16,-4 1-3-16,5 8 0 16,-1 2-3-16,3 1 1 15,1 1-2-15,0-1-2 16,2 2-3-16,-5-13-5 16,11 1-27-16,-11-5-1 15,4-3-1-15,-3-6 0 16</inkml:trace>
  <inkml:trace contextRef="#ctx0" brushRef="#br0" timeOffset="103521.5504">27392 14543 31 0,'0'0'31'16,"-2"-24"2"-16,2 10-1 16,0 14-17-16,2-26-4 15,10 19-2-15,-8-8-2 0,13 9-2 16,-3-2 0-16,6 6-1 15,0 0-1-15,6 6 0 16,-4 2-1-16,1 6-1 16,-5 5 2-16,-2 6-1 15,-9 2 0-15,-4 8-1 16,-11 2 1-16,-6 4 0 16,-11 0 0-16,-2 2 1 15,-2-4-2-15,0-6 2 16,3 0-2-16,5-5 1 15,6-7 0-15,6-2-1 16,9-6 0-16,0-11 0 16,21 12-1-16,-3-9 1 0,4-1-1 15,2-6 0-15,3 5 0 16,1-5-2-16,2 2 1 16,-6-3-3-16,2 4-1 15,-9-8-3-15,8 13-10 16,-10-6-21-16,3-1 0 15,-4 0 0-15,3 0 0 16</inkml:trace>
  <inkml:trace contextRef="#ctx0" brushRef="#br0" timeOffset="103961.0943">27921 14577 41 0,'-5'-15'34'0,"1"-1"0"15,5 4 2-15,-1 12-21 16,10-12-7-16,4 19-1 16,-1 1-2-16,10 11 0 15,-3 4-2-15,3 7 0 16,-6 3-1-16,0 6 0 15,-7-1 0-15,-5-1 1 16,-10-2-1-16,-5-5 0 16,-7-8 1-16,-1-5 0 15,-4-3-1-15,2-8 1 16,3-9-1-16,4-2 1 16,3-8-1-16,9-2-1 0,2-6 1 15,10-5-1-15,4-5 0 16,8-3-1-16,5 0 0 15,2 1 0-15,6 2-1 16,-4 4-1-16,3 7-1 16,-6 3-2-16,-1 11-2 15,-8-4-9-15,2 15-23 16,-9-1-1-16,-1 6 1 16,-3 2 0-16</inkml:trace>
  <inkml:trace contextRef="#ctx0" brushRef="#br0" timeOffset="104295.6198">27386 15178 60 0,'-15'9'36'15,"15"-9"0"-15,16 6 1 16,9-7-31-16,22 5 0 16,5-7 0-16,10 3-2 0,3-3-1 15,5 2-1-15,0 0-1 16,-2-1-2-16,-3 2-2 15,-12-7-6 1,1 11-22-16,-16-5-6 0,-8 1 0 16,-15 0-1-16</inkml:trace>
  <inkml:trace contextRef="#ctx0" brushRef="#br0" timeOffset="104925.6004">27733 15472 38 0,'6'-16'33'0,"-6"16"-1"15,1-14 2-15,-1 14-23 16,-2-14-3-16,2 14 0 16,-5-12-1-16,5 12-1 15,-14-5-1-15,14 5-1 16,-28-1-1-16,10 5 0 16,-9-1-1-16,-1 5 0 0,-6-1 0 15,1 4 0-15,-1 1-1 16,3 3 0-1,3 0 0-15,6 4 0 16,5-2 0-16,9 1-1 0,6 1 0 16,8-1 1-16,8-1-1 15,7-2 0-15,2-5 0 16,6-2 1-16,0 0-1 16,1-5 0-16,-5-3 0 15,-5-1 1-15,-5-3-1 16,-15 4 0-16,0 0 0 15,-15-5 1-15,-8 7-1 16,-7 1 1-16,0 5-1 0,-2 4 1 16,5 1 0-16,3 5 0 15,6 4 0 1,14 1 0-16,10 3-1 16,12-1 1-16,7-2-1 0,9-2 0 15,4-3-1-15,4-2 0 16,8-4-2-16,-3-7-1 15,3 1-3-15,-13-19-17 16,8 5-15-16,-7-11 0 16,1-4 0-16,-3-12 1 15</inkml:trace>
  <inkml:trace contextRef="#ctx0" brushRef="#br0" timeOffset="105377.5165">28355 14392 65 0,'0'0'37'0,"2"-14"-2"16,10 18 2-16,0 6-32 0,16 15 0 16,4 7 1-16,11 16-1 15,-2 8 0-15,7 22-1 16,-4 8 0-16,-3 14-1 15,-9 1 1-15,-7 10-1 16,-17-3-1-16,-12-2 0 16,-9-4-1-16,-9-13 0 15,-6-7-1-15,-3-11-1 16,-1-9 0-16,-2-12-2 0,9-4-2 16,-6-19-7-1,13 0-26-15,-5-18-3 16,7-7 1-16,3-16-1 15</inkml:trace>
  <inkml:trace contextRef="#ctx0" brushRef="#br0" timeOffset="106113.0186">29110 14438 42 0,'0'0'32'0,"3"-23"2"15,-4 8-1-15,0 4-22 16,-12-8-1-16,13 19-1 15,-31-24-3-15,13 19-1 0,-5-1 0 16,2 10-2-16,-2 3 0 16,4 6 0-16,1 4-2 15,6 5 1 1,3 1 0-16,8 2-2 0,1 1 1 16,6-1-1-16,5-4 1 15,6 0-1-15,3-8 1 16,3-3-2-16,3-7 2 15,-2-5-1-15,2-8 1 16,0-6 0-16,-2-8-1 16,-2-10 0-16,-3-8 0 15,-1-8 1-15,-3-5-1 0,0-4 1 16,-2 0 0-16,-2 6-1 16,-2 4 1-1,-3 9 0-15,-3 10 0 16,0 15 1-16,-3 15-1 15,0 0 1-15,-18 24-1 0,8 7 0 16,-1 7 0-16,2 8 0 16,2 5 0-16,5 2 0 15,2 1-2-15,3-3-1 16,7 2-3-16,-3-15-11 16,12 5-23-16,1-5-1 15,7-2 0-15,1-4-1 16</inkml:trace>
  <inkml:trace contextRef="#ctx0" brushRef="#br0" timeOffset="107185.3331">29303 16605 33 0,'6'-22'34'15,"-6"22"2"-15,-14-16-1 16,-8 4-18-16,10 22-6 16,-16-7-2-16,7 18-2 15,-8 0-2-15,5 13-1 16,-1 2-1-16,7 6-1 16,2 5 2-16,7 2-3 15,7-1 2-15,7-3-2 16,6-4 2-16,8-3-2 15,6-7 1-15,4-5-1 16,5-11-1-16,3-7 0 16,1-8 1-16,0-11-1 15,-1-11 0-15,-1-7 0 0,-6-10 0 16,-2-10 0-16,-4-7-2 16,-7-4 1-1,-8-7-1-15,-6 3 2 16,-8 3-2-16,-6 10 3 0,-4 6-3 15,-7 12 3-15,-4 13 0 16,-1 12-1-16,0 13 1 16,2 13 0-16,6 7 0 15,3 8 0-15,6 8-1 16,5 5 1-16,10 5 0 16,5-1 0-16,3 4 2 15,6-3-2-15,2-2 1 0,1-2-2 16,1-2 2-16,-1-8-3 15,-3-1-1-15,-5-8-6 16,9 3-13 0,-15-15-20-16,2 2 2 0,-10-18-2 15,0 0 2-15</inkml:trace>
  <inkml:trace contextRef="#ctx0" brushRef="#br0" timeOffset="107586.6671">29662 16861 69 0,'0'0'37'16,"13"7"-1"-16,-13-7 0 16,18-4-32-16,-18 4-3 0,1-10-10 15,-1 10-27-15,0 0 0 16,0 0-3-16,3-13 2 16</inkml:trace>
  <inkml:trace contextRef="#ctx0" brushRef="#br0" timeOffset="108148.8666">30008 16603 55 0,'4'-12'37'0,"-4"12"1"16,0 0 0-16,0 0-30 16,-4 26-1-16,-3-9 0 15,7 12-2-15,-4 1-1 16,4 9 0-16,-1 1 0 16,5 2-2-16,-2-1 1 15,4-4-2-15,0 0 1 16,0-8-2-16,2-5 2 15,-3-4-2-15,-1-7-1 16,-4-13 0-16,0 0 1 16,0 0-1-16,4-16 0 0,-8-4 0 15,-2-11 0-15,-2-5 0 16,-1-7-1-16,0-2 2 16,1-1-2-1,2 1 2-15,1-2-1 0,5 7 2 16,3 5-2-16,6 8 2 15,4 4 0-15,4 6 0 16,3 2 0-16,7 6 0 16,3 4 0-16,5 4 0 15,3 1-1-15,0 2 1 16,-2 2-1-16,0-2-1 16,-3 4-1-16,-9-1-1 0,-1 2-2 15,-23-7-2-15,25 17-10 16,-25-17-21-16,0 0-1 15,-21 17 1-15,6-8-1 16</inkml:trace>
  <inkml:trace contextRef="#ctx0" brushRef="#br0" timeOffset="108357.4778">30042 16741 46 0,'0'0'35'15,"0"0"1"-15,0 0-1 16,14 12-25-16,-14-12-2 0,34-1-2 16,-12-2-2-1,6 6-3-15,3-1-3 0,-7-3-4 16,10 11-11-16,-9-8-19 16,-10 0 0-16,-15-2 0 15,0 0 0-15</inkml:trace>
  <inkml:trace contextRef="#ctx0" brushRef="#br0" timeOffset="108580.9637">30026 17003 63 0,'-9'14'39'16,"9"-14"-1"-16,-8 17 1 0,8-17-27 15,11 4-2-15,-11-4-3 16,30-1-2-1,-10-2-1-15,7 3-2 16,1 0-1-16,3-2-2 0,2 1-2 16,-6-4-2-16,8 9-11 15,-8-10-25-15,0-2 2 16,-6-9-2-16,-1 3 2 16</inkml:trace>
  <inkml:trace contextRef="#ctx0" brushRef="#br0" timeOffset="108765.33">30665 16812 48 0,'0'0'34'16,"4"-15"3"-16,-4 15-4 0,0 0-14 15,4-11-25-15,-4 11-28 16,-1-13 0-16,1 13-3 15,0 0 0-15</inkml:trace>
  <inkml:trace contextRef="#ctx0" brushRef="#br0" timeOffset="109392.8975">30965 16630 77 0,'-12'-6'39'15,"1"7"0"-15,-4 2-1 16,8 13-31-16,-5 1-2 16,6 13 0-16,-2 5 0 15,7 5-2-15,0 3 0 16,2 2-1-16,3-3 1 15,0-1-2-15,-1-3 1 16,3-10-1-16,-3-6-1 16,-2-3 1-16,-1-19-1 15,0 0 0-15,0 0 0 16,-11-10 0-16,5-10 1 16,-3-6-2-16,0-13 2 0,-2-7-1 15,-7-1-3-15,10-3 3 16,-4-4-2-16,9 1 2 15,3 2-1 1,6 8 1-16,5 9-1 0,8 7 1 16,11 6 1-16,2 12-1 15,11 9 0-15,-1 9 0 16,4 12 0-16,1 7 0 16,-4 8-1-16,-5 6 1 15,-10 5 1-15,-11 3 0 16,-15-2 0-16,-15-2 0 15,-13-1 2-15,-13-9-2 0,-7-4 1 16,-5-6 0-16,-7-6-2 16,7-1 2-16,1-5-2 15,6 0-1 1,10-5 1-16,8 1-2 0,8-4 1 16,18-6-1-16,0 0-2 15,0 0-3-15,13 10-10 16,-1-22-23-16,10 0 0 15,2-8-2-15,6-1 2 16</inkml:trace>
  <inkml:trace contextRef="#ctx0" brushRef="#br0" timeOffset="109561.4444">31461 16881 83 0,'13'4'41'0,"-13"-4"-2"0,20-2-2 16,-20 2-40-16,13-6-33 16,-13 6-1-16,10-15-3 15,-5 3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8:07:05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21064 5067 74 0,'-13'0'36'0,"13"0"-1"16,-4-14-10-16,4 14-24 15,0 0-7-15,0 0-27 16,4 10-1-16,-4-10-2 16,5 11 1-16</inkml:trace>
  <inkml:trace contextRef="#ctx0" brushRef="#br0" timeOffset="158.8329">21076 5295 63 0,'-3'17'36'16,"3"-17"-2"-16,-1 12-1 16,1-12-45-16,0 0-21 15,0 0 0-15,0 0-2 16,7-12-1-16</inkml:trace>
  <inkml:trace contextRef="#ctx0" brushRef="#br0" timeOffset="1063.9804">21997 4699 28 0,'3'-12'34'16,"-3"1"0"-16,0 11 0 15,0 0-16-15,-3-17-5 16,3 17-3-16,0 0-1 16,6 16-3-16,-11-3-1 15,9 10 0-15,-7 5-1 16,6 14 0-16,-5 1-1 15,5 8 0-15,-3 3-1 16,2 5 1-16,0-3-1 16,0-1 0-16,-1-4 0 15,2-6-1-15,-2-5 0 16,0-8-1-16,0-4 1 16,1-8-2-16,-1-4-1 0,-1-16 0 15,1 13-3-15,-1-13-2 16,0 0-15-16,5-24-17 15,-4 1 0-15,-2-10 0 16,2-1 0-16</inkml:trace>
  <inkml:trace contextRef="#ctx0" brushRef="#br0" timeOffset="1464.1172">22004 4686 51 0,'0'0'35'16,"-13"0"1"-16,13 0 1 16,0 0-23-16,0 0-4 15,0 0-1-15,14-4-3 16,7 4-2-16,4-5 0 0,7 3-2 16,4-4 0-16,7 0-1 15,-2 2-1-15,2 1 0 16,-4 0-1-16,-6-2-2 15,-3 10-4 1,-19-11-11-16,3 12-19 0,-14-6 0 16,0 12-2-16,-11-4 1 15</inkml:trace>
  <inkml:trace contextRef="#ctx0" brushRef="#br0" timeOffset="1664.1874">22059 4947 73 0,'0'0'38'16,"7"18"0"-16,-7-18-1 15,31 10-30 1,-14-13-2-16,10 5-2 0,0-2-3 16,1-6-5-16,13 12-9 15,-3-10-22-15,1 0-1 16,-3 2 0-16,-2 1-1 15</inkml:trace>
  <inkml:trace contextRef="#ctx0" brushRef="#br0" timeOffset="2055.3194">22569 4983 60 0,'-16'-1'37'16,"-1"4"0"-16,1 0 0 16,-1 0-24-16,6 15-5 15,-7-5-1-15,11 10-2 16,-3 5-2-16,9 5 0 16,2 0-1-16,9 2 0 15,3-3 0-15,9-5-1 16,5-1 1-16,7-8-1 15,0-9 1-15,4-7 0 16,-2-7 0-16,-5-5 0 16,-4-9 0-16,-7-4 0 15,-12-6 0-15,-10-3-1 16,-10-2 0-16,-12 2-1 0,-4-2 0 16,-5 2-2-16,0 9-1 15,2-1-3-15,9 18-9 16,0-4-25-16,22 10-1 15,-16-4 0-15,16 4-1 16</inkml:trace>
  <inkml:trace contextRef="#ctx0" brushRef="#br0" timeOffset="2483.4662">22756 5002 75 0,'0'0'37'0,"0"0"0"15,12-10 0-15,3 18-32 16,0 2 0-16,9 9 0 15,-3 3-2-15,2 11 1 16,-2 0 0-16,-1 3-2 16,-5-3 2-16,-1-1-1 15,-8-7 1-15,0-1 0 16,-6-9-1-16,0-15 0 0,0 0 0 16,0 0 0-16,0 0 0 15,-11-26-1-15,12 5-1 16,1-5 0-1,4-2-1-15,4-3 0 0,6 2-2 16,2 1 0-16,6 8-3 16,4-5-5-16,13 14-31 15,-10-3-2-15,3 10 1 16,-6 0-1-16</inkml:trace>
  <inkml:trace contextRef="#ctx0" brushRef="#br0" timeOffset="4203.4324">23879 5034 45 0,'-8'-20'33'0,"-3"-5"1"0,1 2 1 15,1 5-20-15,-8-6-6 16,11 12 1-16,-10-6-3 16,5 9 0-16,-8 2-2 15,5 8 0-15,-6 4-2 16,4 7 0-16,-3 1 0 16,2 9-2-16,3 5 1 15,3 2-1-15,1 4 0 16,6 6 0-16,3-2-1 15,5 2 0-15,3-2 0 16,5-2 0-16,3-7 1 16,3-4-1-16,2-5 0 15,-1-10 0-15,2-6 0 0,0-6 1 16,-3-11-1-16,-1-6 0 16,-2-4 0-16,-2-6 1 15,-2-6-1-15,-2 1 0 16,-3-3 0-16,-3 2 0 15,-1 5 1-15,-1 5-1 16,-2 3 1-16,1 7-1 16,0 16 1-16,-3-11 0 15,3 11-1-15,0 18 1 16,3 0-1-16,3 5 0 16,1 5 0-16,3 6 0 15,2 2 0-15,1-1 0 16,2-2 0-16,1-4 0 0,1-5 0 15,-2-6 1-15,1-7-1 16,-1-7 0-16,0-10 1 16,0-8-1-16,-1-4 0 15,1-4 1-15,-3-6 0 16,2-3-1-16,-2-1 0 16,0 1 0-16,-1 1 0 15,1 5 0-15,1 2 0 16,-1 5 0-16,0 6 0 15,1 7 0-15,1 5 0 16,-1 6 0-16,1 8 0 16,-3 5 0-16,0 2 1 15,-4 5-1-15,-1 3 0 0,-1 4 0 16,-3-2 0-16,-3 1-1 16,1-7 1-16,0-3 0 15,-1-5 1-15,0-3-1 16,1-14 0-16,0 0 0 15,7-12 1-15,-1-5-1 16,1-3 0-16,1-5 1 16,-1-5-1-16,4-1 0 15,-2-2 0-15,0 2 0 16,1 0 0-16,0 2 0 16,-2 2 0-16,0 4 0 15,0 4 0-15,-2 4 0 0,1 3 0 16,-7 12 0-16,0 0-1 15,13-3 1-15,-13 3 0 16,10 20 1-16,-4-4-2 16,-1 3 1-16,3 6 0 15,0-1 0-15,0 3 0 16,2-2 0-16,0 1-1 16,1-6 1-16,2 0 0 15,1-7 0-15,1-6 0 16,1-3 0-16,1-4 1 15,3-6-1-15,-2-4 0 16,3-4 0-16,-4-7 0 16,1-1 1-16,-3-3-1 0,0-1 0 15,-3-3 0-15,-2 2 0 16,-3 2 0-16,-3 4-1 16,-1 7 1-16,-3 14 0 15,0 0 1-15,0 0-1 16,-3 17 0-16,3 3 0 15,2 3 0-15,2 4 1 16,3 0-1-16,5-4 0 16,7-4-1-16,3-5 1 15,4-8 0-15,1-5 1 16,1-7-1-16,-1-6 0 16,0-9 0-16,-3-1 0 15,-4-6 0-15,-3 2 0 0,-5 1 0 16,-2 3 0-1,-3 4 1-15,-1 7-2 16,-6 11 2-16,0 0-1 16,16 26 0-16,-10 5 0 0,2 9 0 15,-2 16 0-15,1 13 1 16,-4 12-1-16,-5 10 1 16,-4 8 0-16,-5 2-1 15,-5-3 1-15,-6-6-1 16,-1-8 1-16,-5-13 0 15,-1-16 0-15,-2-18 1 16,0-19-1-16,-2-14 0 16,1-13 1-16,-1-15-1 15,6-12 0-15,5-17-1 16,10-7 1-16,7-10-1 16,9-2 0-16,13-4 0 15,8 7 0-15,12 6-1 0,9 6-1 16,7 13-2-16,2 3-3 15,14 25-17-15,-11-8-18 16,10 3-1-16,-2-3-2 16,6-3 2-16</inkml:trace>
  <inkml:trace contextRef="#ctx0" brushRef="#br0" timeOffset="5039.704">25969 4772 15 0,'12'-19'30'16,"-7"-8"1"0,5 1 1-16,0 5-15 15,-15-15 0-15,8 17-2 0,-16-13-3 16,6 15-3-16,-14-8-1 15,6 10-1-15,-8-2-2 16,6 11-1-16,-5-1 0 16,6 6-1-16,-2 3 0 15,7 8-1-15,0 5 0 16,6 8 0-16,-1 5-1 16,5 7 1-16,-1 7-1 0,5 10 1 15,0 7 0-15,1 5-1 16,2 3 0-1,-3 6 1-15,0 1-1 16,0-1 0-16,2-2 0 0,-5-3 0 16,0-4-1-16,-2-6 0 15,-1-6 0-15,0-5-1 16,-2-7-1-16,-3-10-2 16,1 1-3-16,-11-23-14 15,7 1-19-15,-1-12 0 16,1-11-1-16,-5-19 1 15</inkml:trace>
  <inkml:trace contextRef="#ctx0" brushRef="#br0" timeOffset="5415.8322">25687 5089 81 0,'19'-12'38'0,"8"1"-1"15,11 2 0-15,2 1-33 16,12 4-1-16,-2-3 1 15,2 2-3-15,0 0 0 16,-5-1-2-16,-3 0 1 16,-7-1-1-16,-8-2 0 15,-6-3 0-15,-4-1 0 16,-6-2 0-16,-3 2 0 16,-4 0 2-16,-4-2-1 15,1 4 1-15,-3 11 1 16,1-17 0-16,-1 17 0 15,0 0 0-15,0 0 1 16,-1 17-1-16,-1 3 1 0,7 4-1 16,-3 4 0-16,4 6-1 15,1-2 0-15,4 5-1 16,1-3-1-16,3-4-1 16,4-3-3-16,-6-19-14 15,6 6-20-15,-2-13-1 16,0-5 1-16,-3-13-2 15</inkml:trace>
  <inkml:trace contextRef="#ctx0" brushRef="#br0" timeOffset="5550.8785">26347 4756 73 0,'-18'-39'36'16,"3"8"1"-16,6 8-3 0,9 23-32 15,-2-18-22-15,2 18-14 16,27 5-1-16,-8 4-1 15,3 7-1-15</inkml:trace>
  <inkml:trace contextRef="#ctx0" brushRef="#br0" timeOffset="6040.8138">26486 4874 94 0,'-10'-13'38'16,"10"13"1"-16,-3-18-12 0,3 18-21 16,12 17-1-16,-2 0 0 15,-3 4-2-15,3 9-1 16,-1 0 0-16,2 3 0 16,-5 1-1-16,-1 2 0 15,-2-6 0-15,-1 1 0 16,-1-6 0-16,-1-5-1 15,0-5 1-15,1-4 0 16,-1-11 0-16,0 0 0 16,13-14-1-16,-5-3 1 15,3-7-1-15,2-7 0 16,1 0 0-16,3-5 0 0,-1 5 0 16,1-1 0-16,-2 3 0 15,4 7 1-15,-5 5-1 16,1 8 0-16,2 5 1 15,-1 10-1-15,0 6 1 16,0 5-1-16,0 9 0 16,1 2 0-16,1 3 0 15,-1 6 1-15,-1-2-2 16,-1-4-1-16,-1 1-3 16,-5-10-4-16,9 8-18 15,-12-18-13-15,-6-12-1 16,17 3-1-16,-17-3 1 15</inkml:trace>
  <inkml:trace contextRef="#ctx0" brushRef="#br0" timeOffset="6265.017">27088 4846 78 0,'0'0'40'15,"-11"-12"0"-15,11 12 0 16,-9 17-29-16,10 4-5 15,-4 1-1-15,7 7-2 16,0 1 0-16,3 4-2 16,2-1-1-16,0-3-1 15,3 2-2-15,-2-12-4 16,9 11-16-16,-12-14-17 0,0-2 1 16,-7-15-2-16,0 0 0 15</inkml:trace>
  <inkml:trace contextRef="#ctx0" brushRef="#br0" timeOffset="6587.5887">27386 4596 81 0,'-5'-19'40'15,"5"19"-1"-15,-8-19 1 16,8 19-33-16,-5 11-1 16,10 8-1-16,-5 2-1 15,5 13 0-15,-3 3-2 16,2 8 1-16,-1 5-2 0,2-1 1 16,0 2-2-16,1-2 1 15,3-3 0-15,-1-5-1 16,3-3-1-16,2-9-1 15,-1 0-1-15,-4-13-8 16,14-1-29-16,-22-15-2 16,19 8 1-16,-19-8-2 15</inkml:trace>
  <inkml:trace contextRef="#ctx0" brushRef="#br0" timeOffset="6991.1629">27484 4908 82 0,'0'0'39'0,"23"5"0"0,-5-6 0 16,12 2-34-16,-1-3-1 16,8 0-1-16,-2-5-1 15,4-3 0-15,-2-2-2 16,-4-1 1-16,-5-5 0 15,-8-2-1-15,-9 1 1 16,-8-1 0-16,-11 2 1 16,-7 5 0-16,-7 2 0 15,-3 5 0-15,-3 8 0 0,1 12 0 16,4 5 0-16,6 8-1 16,6 7 0-16,6 3 1 15,8 5-2-15,6 3 1 16,6-5-1-16,7-5 0 15,5-4 0-15,1-8-2 16,4-3 0-16,-2-9-3 16,4-3-3-16,-13-17-20 15,6 2-12-15,-9-10-2 16,1-2 1-16,-10-9-1 16</inkml:trace>
  <inkml:trace contextRef="#ctx0" brushRef="#br0" timeOffset="7211.9932">27326 4589 91 0,'0'0'41'0,"0"0"0"15,33-5-1-15,5-1-37 16,4 3-1-16,4 0-1 15,2-3-3-15,4 7-6 16,-9-8-30-16,3 2-2 16,-12-4 0-16,-8 0-1 15</inkml:trace>
  <inkml:trace contextRef="#ctx0" brushRef="#br0" timeOffset="7393.0747">26967 4486 96 0,'-23'9'40'15,"9"-1"0"-15,14-8-4 16,0 0-41-16,8 12-32 16,6-10-1-16,-1-4-1 15,4-3-1-15</inkml:trace>
  <inkml:trace contextRef="#ctx0" brushRef="#br0" timeOffset="8276.1167">28653 4772 56 0,'-6'-18'37'16,"-5"2"0"-16,0 5 0 16,-10-3-23-16,21 14-4 15,-25 8-2-15,14 12-2 0,-6 0-2 16,4 13-1-16,1 5-1 16,4 7 0-16,0 1-1 15,6 1 0-15,1 5 0 16,6-4 0-16,3-5-1 15,7-5 1-15,4-9 0 16,3-6-1-16,4-7 1 16,2-9-1-16,3-12 0 15,-1-7 0-15,-1-8 0 16,-2-8 0-16,-1-6 0 16,-4-5 0-16,-4-7 0 15,-4-1 0-15,-6 3 0 0,-4 0 0 16,-3 6 0-16,-2 9 0 15,-3 5 1-15,-1 10-1 16,5 14 0-16,0 0 1 16,-7 31 0-16,12-1-1 15,5 8 0-15,3 4 1 16,4 6-1-16,9 3 1 16,5-5-1-16,7-4 1 15,1-8-1-15,3-6 2 16,-3-11-1-16,-1-11-1 15,-4-9 1-15,-7-13 0 16,-10-8-1-16,-10-9 1 16,-9-7-1-16,-12-8-1 0,-9 0 1 15,-11 0-2-15,-4 4 0 16,-8 1-3-16,5 15-5 16,-10-1-21-1,18 18-9-15,4 6-2 0,17 10 1 16</inkml:trace>
  <inkml:trace contextRef="#ctx0" brushRef="#br0" timeOffset="9226.0905">29444 5093 69 0,'11'-21'36'0,"3"-5"-1"16,-3-6 1-16,-3-7-32 0,6 2 0 15,-8-10-1-15,3 0 0 16,-4-3-1-16,0-2-1 16,-1 4 1-16,-2 6-1 15,-3 2 1-15,1 6 0 16,-4 6 0-16,1 9 0 15,-3 4 0-15,6 15 0 16,-14-10 0-16,14 10-1 16,-17 16 0-16,10 2 0 0,-3 5-1 15,3 10 1 1,-1 5 0-16,4 9 0 16,1 6-1-16,6 7 1 15,1-1-1-15,6 2 0 0,5-1 0 16,1-7 1-16,3-6-1 15,1-7 0-15,3-12 1 16,0-8-1-16,-1-9 0 16,1-11 1-16,-2-12-1 15,2-8 0-15,-1-9 1 16,1-15-2-16,1-4 1 16,-1-12 0-16,1-5 0 15,-3-3-1-15,1 0 1 16,-4 6 0-16,-3 5-1 15,-3 8 0-15,-6 9 1 16,-2 10 0-16,-3 10-1 16,-2 7 1-16,1 13 0 0,0 0 0 15,-14 1 2-15,10 15-1 16,-4 6 1-16,3 8-1 16,-1 5 1-16,1 8-1 15,3 7 0-15,2 3 0 16,5 2-1-16,3 1 1 15,5-1-2-15,2-4 2 16,4-3-1-16,3-6 0 16,0-9 0-16,2-7 0 15,1-8 0-15,1-9 0 16,1-9 1-16,4-8 0 16,-3-5-1-16,0-9 1 0,-2-6 0 15,-1-4-1-15,-7-7 1 16,-4-1-1-16,-8 2 0 15,-7-3-1-15,-7 5 1 16,-5 6 1 0,-3 3-1-16,-5 6 1 0,2 12-1 15,-2 7 0-15,4 8 0 16,4 13 1-16,3 7-2 16,7 5 2-16,5 9-2 15,5 1 1-15,6 3 0 16,6-3 0-16,4 0-2 15,-1-7-1-15,8-1-3 16,-8-13-5-16,20 7-17 0,-14-16-12 16,9-2-1-16,-2-10 0 15,4-4 1-15</inkml:trace>
  <inkml:trace contextRef="#ctx0" brushRef="#br0" timeOffset="10723.9786">30688 4885 48 0,'-8'-32'37'0,"-7"5"0"16,-5-1 2-16,1 19-23 15,-9-13-5-15,11 19-2 16,-9-3-2-16,9 13-2 16,-5 5-1-16,10 11 0 0,-2 5-2 15,8 6 0-15,4 4-1 16,5 2 0-16,2 0 0 15,6 1 0 1,4-3-1-16,2-7 0 0,3-3-1 16,0-6 2-16,2-7-1 15,-1-9-1-15,2-6 1 16,0-9 0-16,-1-8 0 16,0-6-1-16,0-10 1 15,4-8 1-15,-2-9-1 16,2-4 1-16,-2-6 0 15,0-2 0-15,-4 0 0 16,-1 6 0-16,-5 4 1 0,-5 6-3 16,-4 8 1-1,-4 11 0-15,-1 6 0 16,-2 9 0-16,2 12 0 16,0 0 1-16,-13 8 0 0,9 15 0 15,0 9 0-15,1 8 0 16,2 7 0-16,0 10 0 15,3 8-1-15,3-2 0 16,3 0 0-16,1-4 1 16,1-6-1-16,1-10 0 15,1-5 0-15,2-11 0 16,-1-12 0-16,3-8 0 16,1-11 0-16,1-9-1 15,3-7 1-15,2-8-1 16,-1-7 1-16,2-6-1 15,-1-1 0-15,-4 1 1 16,-5 0 0-16,-3 7-1 0,-4 6 1 16,-3 9 0-16,-4 19-1 15,0 0 1-15,0 0 0 16,-15 23 0-16,15 6 0 16,2 6 0-16,2 6 0 15,3 2 0-15,4 2 0 16,5-4 0-16,3-2 1 15,3-5-1-15,0-9 0 16,3-7 0-16,3-7 0 16,-1-6 1-16,2-6-1 15,1-4 0-15,0-8 0 16,-4-5 0-16,1-3 1 16,-8-3-2-16,-2-3 1 0,-3-1 1 15,-7-2-1-15,-6-1-1 16,-3 1 2-16,-5 7-1 15,-2 0 0-15,-1 5 0 16,0 7 0-16,10 11-1 16,-19-5 1-16,19 5 0 15,-12 23 0-15,9-6 0 16,2 8-1-16,2 3 1 16,2 1 1-16,3 3-1 15,2 0-1-15,2-3 1 16,5-3 0-16,-2 0 0 15,3-9 0-15,1-5 0 0,3-5-1 16,-1-4 2-16,2-7-1 16,1-6 1-16,0-4 1 15,-3-9-1 1,-5 0-1-16,-3-4 2 16,-9-6-2-16,-8-1 0 0,-6 0 0 15,-10 2-1-15,-7 0 0 16,-4 6-1-16,0 3 2 15,-1 9-2-15,4 7 2 16,7 5-1-16,5 6 1 16,7 4 0-16,7 3-1 15,4-11 1-15,14 19 0 16,2-13 0-16,4-4 0 0,2-3 0 16,6-3 0-16,0-4-1 15,7-1 3-15,-1-2-1 16,0 2 1-1,-2 1-1-15,-1 3 1 0,1 5 0 16,-5 5-1-16,0 7 1 16,-8 7-2-16,0 5 1 15,-6 4-1-15,-2 1 0 16,-5 1 0-16,-2-3 1 16,-2-1-1-16,1-6 0 15,-4-6 0-15,1-14 1 16,0 10-1-16,0-10 0 15,9-10 0-15,4-1 1 0,1-5-1 16,2-5 0-16,5 2 0 16,2-1 0-1,-1 1 0-15,1 4 0 16,-1 6 0-16,0 6 0 0,3 8-1 16,4 6 1-16,1 5 0 15,1 7-1-15,2 1 1 16,3 0-1-16,6 2-1 15,-42-26 1-15,73 41-1 16,-73-41-4-16,62 28-13 16,-62-28-17-16,60-8-3 15,-54-6-4-15,-15-5 0 16</inkml:trace>
  <inkml:trace contextRef="#ctx0" brushRef="#br0" timeOffset="10980.3167">30925 4600 87 0,'0'0'39'15,"0"0"-1"-15,18-10-2 16,3 5-32-16,14 3-3 16,7 4-9-16,5-5-28 15,5-2-3-15,-1 0 0 16,0-4-1-16</inkml:trace>
  <inkml:trace contextRef="#ctx0" brushRef="#br0" timeOffset="11124.2724">31489 4582 88 0,'0'0'41'16,"0"0"-2"-16,11 6-1 15,4-11-43-15,-5 6-32 16,-10-1 0-16,15-2-4 16,-15 2 1-16</inkml:trace>
  <inkml:trace contextRef="#ctx0" brushRef="#br0" timeOffset="12903.7741">18830 6268 41 0,'6'-15'35'15,"-4"-1"0"-15,-2-3-2 16,0 19-20-16,-2-26-1 16,2 26-3-16,-6-17-3 15,6 17-1-15,-13-6-1 16,13 6-1-16,-18 9-1 16,7 3 0-16,-2 4-1 15,0 4 0-15,1 7 0 0,2 5 0 16,1 4-1-16,3 5 1 15,5-1 0-15,4 3 0 16,3-2-1-16,5-2 1 16,5-2-1-16,1-7 1 15,3-7-1-15,6-7 0 16,0-5 0-16,1-9 0 16,1-8 1-16,-4-7-1 15,0-12 0-15,-2-7 0 16,-3-8 0-16,-10-5-1 15,-6-3 2-15,-7 2-1 16,-8 2 0-16,-8 6 0 16,-4 7 1-16,-3 9-1 0,-1 11 0 15,3 5 0-15,3 8 0 16,6 2 0-16,16-4 0 16,-5 15 0-16,16-10 0 15,8-1 0-15,8-7 0 16,6-3 0-16,4-7 0 15,-1-4 0-15,1-4 0 16,-3-2 0-16,-5 1 0 16,-4-1 0-16,-8 0 1 15,-2 4-1-15,-6 2 0 16,-1 3 0-16,-3 3-1 16,-5 11 2-16,6-14-1 15,-6 14 0-15,0 0 0 0,7 17 0 16,-3-2 1-16,-1 9 0 15,1 6 0-15,1 10 0 16,-1 0-1-16,-1 7 1 16,1 6-1-16,-2 4 1 15,1 3-1-15,-2 2 1 16,1 0 0-16,1 0-1 16,-1 2 1-16,6-4-2 15,-1-4 2-15,4-4-1 16,2-6 0-16,4-8 0 15,4-6 0-15,1-6 0 16,3-11 0-16,-1-9 0 0,2-9 0 16,-3-8 0-16,0-6 0 15,-5-5 0-15,-5-4 0 16,-10-3-1 0,-8 2 1-16,-9 1 0 15,-10 5-1-15,-6 2 1 0,-4 2 0 16,-3 5 1-16,7 1-2 15,3 0 2-15,10-1-1 16,12-2 0-16,11-1 1 16,11-4-1-16,7 0 0 15,8-1 0-15,0-1-1 16,3-2-2-16,3 9-4 16,-15-12-18-16,7 11-15 0,-5 0 0 15,5-1-1-15,0 0-1 16</inkml:trace>
  <inkml:trace contextRef="#ctx0" brushRef="#br0" timeOffset="13383.8598">20326 6324 40 0,'8'-26'34'16,"-7"14"1"-16,-7-1 1 0,-2-9-25 15,8 22-1-15,-27-25 0 16,14 22-2-16,-16-9-1 15,5 9-1-15,-6 0-1 16,3 5-1-16,-1-1 0 16,4 8-2-16,2-1 0 15,9 9 0-15,4 3 0 16,13 5-1-16,7 3 0 16,9 6 0-16,4 4 0 15,5 1 0-15,3 2 0 16,0-4 0-16,-4 2 0 15,-6-7 0-15,-10-2 0 16,-9-6 0-16,-12-5 0 0,-9-5-1 16,-8-5-1-16,-8-6-1 15,2 0-4-15,-6-17-10 16,18 6-25-16,1-11-1 16,17-3 0-16,9-7 0 15</inkml:trace>
  <inkml:trace contextRef="#ctx0" brushRef="#br0" timeOffset="14059.8326">20501 6472 69 0,'22'3'37'0,"-2"-1"1"16,-3-6-2-16,4 1-30 0,-7-10 0 15,6 1-2-15,-7-9-1 16,1 3 0-16,-4-5-1 15,-2 0 0-15,-7-2 0 16,-1 3 0-16,-7 1 0 16,-2 5 0-16,-5 4 0 15,-2 4-1-15,-1 4 1 16,-1 8-1-16,2 7 0 16,1 6 0-16,3 2 0 15,3 9-1-15,4 2 1 16,5 7-1-16,4-1 0 15,3 0 1-15,3 0-1 16,5-2 0-16,2-3 0 0,2-6 0 16,3-6 0-16,0-5-1 15,2-9 1-15,-1-8-1 16,0-7 1 0,0-7-1-16,-1-8 0 0,-1-11 0 15,-2-3 1-15,0-9-1 16,-1-4 1-16,-2-2 0 15,-3 0 1-15,-2 0-2 16,-3 7 2-16,-3 7-1 16,-3 2 1-16,-2 11 0 15,-1 7-1-15,-2 8 1 16,3 12-1-16,-7-11 1 0,7 11 0 16,-7 14 0-16,3 2 0 15,2 7-1-15,-2 4 2 16,1 9-1-1,1 4 0-15,2 5-1 0,1 3 1 16,5 0 0-16,4 0-1 16,2-2 1-16,3-3-1 15,1-5 0-15,1-4 0 16,1-7 0-16,-1-7-1 16,-2-5 0-16,-2-3-2 15,-13-12-1-15,20-1-5 16,-19-20-13-16,9 3-18 15,-10-9-1-15,2-2 0 0,-9-8 0 16</inkml:trace>
  <inkml:trace contextRef="#ctx0" brushRef="#br0" timeOffset="14204.8596">20927 6307 82 0,'-17'-22'40'0,"9"10"0"16,3-4 0-16,5 16-33 15,19-22-2-15,7 13-1 16,5 2-4-16,3-1-2 15,11 9-6-15,-7-7-31 16,8 1-1-16,-2 1-1 16,-2 3 0-16</inkml:trace>
  <inkml:trace contextRef="#ctx0" brushRef="#br0" timeOffset="14703.5583">21611 6284 57 0,'-16'-10'35'0,"-2"1"2"16,-3 2 0-16,-11-6-27 15,13 14-1-15,-13-8-1 16,8 9-1-16,-7-2-2 0,6 7-1 16,-1-1 0-16,9 5-1 15,3 4-1-15,11 2-1 16,6 1 1-16,11 4-1 15,9 5 0-15,10 2 0 16,5 1 0-16,2 4 0 16,-2-5 0-16,-5 2 0 15,-6-3 0-15,-10-4 0 16,-15-6 0-16,-11-5 0 16,-15-3 0-16,-6-4-1 15,-8-1 1-15,0-3-1 16,0 0-2-16,2-4-2 15,14 7-6-15,-5-7-30 0,27 2-1 16,0 0-1-16,16-16 0 16</inkml:trace>
  <inkml:trace contextRef="#ctx0" brushRef="#br0" timeOffset="15452.1006">22849 6033 66 0,'4'-12'37'0,"-4"12"0"15,0 0 0-15,0 0-27 16,12 25-1 0,-16 1-3-16,4 17-1 15,-5 0 0-15,2 11-1 0,-6 3-1 16,0 0-1-16,-2-2 0 16,0-6-1-16,-2-7 1 15,3-11-1-15,0-4 0 16,3-9 0-16,7-18 0 15,0 0-1-15,0 0 1 16,0-23-1-16,10-4 1 16,0-10-1-16,4-14 0 15,1-8 0-15,1-6 0 16,-3-4-1-16,2 0 1 0,-3 2-1 16,-2 9 0-16,0 7 1 15,-4 12-1 1,-1 10 1-16,-2 9 0 0,-3 20 0 15,9-11 1-15,-9 11-1 16,15 23 1-16,-5 3 0 16,5 7 1-16,2 8-1 15,4 6 0-15,5 10 1 16,-1-2-1-16,2 4 0 16,-2-5-1-16,0-3 0 15,-3-4-1-15,-4-7-1 16,-2-2-2-16,-11-16-4 0,6 12-15 15,-13-19-17-15,-3-2-1 16,-11-10-1 0,-1-4 1-16</inkml:trace>
  <inkml:trace contextRef="#ctx0" brushRef="#br0" timeOffset="15641.5209">22795 6359 89 0,'0'0'40'15,"-4"-16"0"-15,19 6 0 16,28 5-36-16,-3-2 0 16,11 5 0-16,3-4-2 15,3 1-3-15,3 4-2 16,-8-10-7-16,7 7-29 16,-17 2 0-16,-7 0-1 15,-12-1 0-15</inkml:trace>
  <inkml:trace contextRef="#ctx0" brushRef="#br0" timeOffset="15847.595">23473 6384 81 0,'2'18'40'0,"3"7"1"16,-6 0 0-16,4 2-27 15,-4-2-9-15,4 5-1 16,-5-4-3-16,-1-5-6 16,9 3-31-16,-10-4-5 15,4-6 1-15,0-14-2 0</inkml:trace>
  <inkml:trace contextRef="#ctx0" brushRef="#br0" timeOffset="16625.0682">23977 6436 83 0,'7'15'38'16,"-7"-15"1"-16,-7 27-1 15,-4-14-32-15,3 10-1 16,-5-3-2-16,2 1-2 16,-1 1-3-16,-2-6-4 15,12 8-16-15,-7-9-16 16,2-3 0-16,7-12-1 16,0 0 1-16</inkml:trace>
  <inkml:trace contextRef="#ctx0" brushRef="#br0" timeOffset="17240.0307">24630 6135 55 0,'-9'22'35'16,"3"-1"1"-16,-1 6-1 15,-9-4-19-15,11 16-4 16,-12-8-3-16,7 10-2 15,-6-8-2-15,7 1 0 16,-4-10-2-16,6-4 0 16,0-4-1-16,7-16 0 15,0 0 0-15,0 0 0 16,6-16-1-16,2-6 0 16,3-10 1-16,2-8-2 15,0-11 1-15,0-4-2 0,1-6 1 16,-3-4 0-16,0 5-1 15,-1 3 1-15,-2 7-1 16,-1 10 1-16,-2 8-1 16,0 10 2-16,-1 12 0 15,-4 10-1-15,11 6 1 16,-3 12 0-16,3 7 0 16,3 8 0-16,4 6 1 15,5 7-1-15,3 5-1 16,2 2 1-16,0-2 0 15,-2-3-1-15,-3-3 0 16,-3-5-2-16,-6 0-1 0,-9-10-3 16,1 2-6-16,-22-15-28 15,8 0-1-15,-11-10 0 16,0-5 0-16</inkml:trace>
  <inkml:trace contextRef="#ctx0" brushRef="#br0" timeOffset="17404.1825">24560 6307 86 0,'-14'-15'39'0,"7"2"-1"16,9-1 1-16,20 7-31 15,-5-4-3-15,16 9-2 16,5-2-2-16,8 2-3 16,13 9-7-16,-9-3-27 0,11 0-3 15,-2 0 0-15,0 3 0 16</inkml:trace>
  <inkml:trace contextRef="#ctx0" brushRef="#br0" timeOffset="17780.2061">25156 6348 80 0,'0'0'39'16,"0"-15"0"-16,0 15 1 0,18-12-29 16,-6 9-5-1,9 9-1-15,-6-2 0 16,2 12-1-16,-6 1-1 16,-3 7 1-16,-8 0-2 0,-3 3 1 15,-11 0-1-15,-1 1 1 16,-5-4-1-16,3-3-1 15,1-3 1-15,4-3-1 16,7-3 0-16,5-12-1 16,17 15 0-16,4-12 0 15,7 0-1-15,2-5-1 16,7 2-1-16,-2-8-4 16,9 10-8-16,-13-8-27 15,5 0-1-15,-6-7 0 16,2 1 0-16</inkml:trace>
  <inkml:trace contextRef="#ctx0" brushRef="#br0" timeOffset="18107.8127">25910 6331 95 0,'0'0'41'0,"-3"11"0"0,6 6-2 15,-4-4-34-15,2 10-1 16,-6-1-1-16,-2 4 0 15,-1-2-2-15,-2 0-1 16,-1-2-1-16,-3-6-2 16,6 4-6-16,-13-7-31 15,21-13 0-15,-13 14-1 16,13-14 0-16</inkml:trace>
  <inkml:trace contextRef="#ctx0" brushRef="#br0" timeOffset="18355.6033">26434 6327 102 0,'22'1'41'0,"-22"-1"0"15,15 0 0-15,-15 0-39 16,13 2-1-16,-13-2-3 16,15-4-7-16,5 6-30 15,-9-5-1-15,7-1-1 16,0-3 0-16</inkml:trace>
  <inkml:trace contextRef="#ctx0" brushRef="#br0" timeOffset="18544.8871">26916 6298 96 0,'0'0'41'16,"0"0"0"-16,14 4-1 16,-14-4-36-16,13-1-4 15,3 4-6-15,-4-8-32 16,8 2-3-16,2-1 1 15,6-1-2-15</inkml:trace>
  <inkml:trace contextRef="#ctx0" brushRef="#br0" timeOffset="18687.8907">27326 6301 97 0,'0'0'37'0,"0"0"-2"16,0 0-23-16,0 0-47 15,0 0 0-15,21 3-1 16,-4-5-2-16</inkml:trace>
  <inkml:trace contextRef="#ctx0" brushRef="#br0" timeOffset="19208.1955">27911 6313 84 0,'0'0'41'16,"10"25"-1"-16,-10-10 1 15,0 4-34-15,-8-1-2 16,4 5-1-16,-7 2-3 15,-3-1-1-15,3 1-6 0,-12-10-22 16,11 8-12-16,-4-3 0 16,4-3-1-16</inkml:trace>
  <inkml:trace contextRef="#ctx0" brushRef="#br0" timeOffset="19831.3991">28787 5745 83 0,'0'0'38'16,"-1"-14"1"-16,1 14 0 15,-11 17-34-15,0 3-1 16,3 12 1-16,-7 5-1 16,3 8-2-16,-4 3 1 15,1 4-1-15,0-2-1 16,1 0 0-16,1-5 0 0,3-5-1 15,0-7 1-15,4-8-1 16,1-5 0-16,3-8 1 16,2-12-1-1,0 0 0-15,6-12 1 0,2-13-1 16,2-7 0-16,2-11 1 16,4-10-1-16,1-9 0 15,-1-6 0-15,1 0 0 16,-2 3 1-16,-2 8-1 15,0 4 0-15,-5 13 0 16,-3 10 0-16,-1 13 1 16,-4 17-1-16,11 6 1 15,-3 13-1-15,4 11 0 0,3 9 0 16,2 7 1 0,7 9-1-16,3 3 1 15,3-1-1-15,-2-2-2 16,0-3 1-16,-7-7-3 0,-1 0-1 15,-10-19-9-15,3 0-27 16,-16-9 0-16,-4-5 0 16,-11-10 1-16</inkml:trace>
  <inkml:trace contextRef="#ctx0" brushRef="#br0" timeOffset="19988.3639">28639 6064 87 0,'-13'-12'40'15,"13"12"-2"-15,13-17 0 16,15 14-34-16,7 1-1 16,13 3-3-16,9 5-6 15,-3-5-26-15,13 4-7 0,-2 2 0 16,-2 0-1-16</inkml:trace>
  <inkml:trace contextRef="#ctx0" brushRef="#br0" timeOffset="20724.0285">29272 6185 77 0,'1'-12'39'0,"-1"12"0"15,8-17 0-15,-8 17-31 16,11-2-4-16,-11 2 1 16,14 15-1-16,-6 0-2 15,-1 8 0-15,-1 1-1 16,0 4 1-16,-1 3-2 16,-3-1 1-16,-2 0 0 15,-1 1 0-15,-1-7-1 16,-2-5 1-16,0-3 0 15,2-1 0-15,2-15 0 16,0 0 0-16,0 0 0 16,0 0 0-16,4-26-1 0,3 7 1 15,0-8-1-15,2-1 0 16,1-3 1-16,2-2-2 16,-1 1 2-16,1 4-1 15,0 5 0-15,0 3 0 16,1 7 0-16,-2 5 0 15,1 8 0-15,0 6 0 16,-1 4 1-16,1 8-1 16,-1 3 0-16,-1 2 0 15,0 0 0-15,-2 2 0 16,-2 0 0-16,-1-4 0 16,-1-1-1-16,-3-7 2 15,-1-13-1-15,3 12 0 0,-3-12 1 16,0 0-1-16,12-18 1 15,-2 2-1-15,2-4 0 16,4-6 0-16,2 2 0 16,0 2 1-16,2 0-1 15,-3 3 0-15,-1 4 1 16,-3 8 0-16,1 6 0 16,-2 9 0-16,0 6 0 15,3 4-1-15,-1 7 1 16,5 6-1-16,0 3 0 15,2 1-1-15,2 1-1 16,-1-8-2-16,6 10-10 16,-14-18-24-16,9 0-5 0,-6-10-1 15,0-7-1-15</inkml:trace>
  <inkml:trace contextRef="#ctx0" brushRef="#br0" timeOffset="30587.1601">30200 6560 64 0,'0'0'37'16,"0"0"1"-16,-16-2-1 15,16 2-28-15,-12 14-2 16,6 3-3-16,-11 0-1 15,1 5-2-15,-1 6-5 16,-13-2-31-16,5-1-2 16,-3-1-2-16,-3-5 0 15</inkml:trace>
  <inkml:trace contextRef="#ctx0" brushRef="#br0" timeOffset="33963.3236">18503 8249 21 0,'0'0'28'0,"0"0"1"16,0 0-12-16,0 0-3 16,0 0-2-16,11 4-2 0,-11-4-3 15,0 0-1-15,0 11 0 16,0-11-1-16,5 19 0 15,1-2-1 1,-5-1 0-16,5 3-2 0,-3 1 2 16,3 3-2-16,-1-5 0 15,0 5 0-15,2-6-1 16,0 2 1-16,2-4-1 16,1 1 1-16,-2-4-1 15,3-2 0-15,-11-10 0 16,20 15 0-16,-20-15 0 15,18 3 0-15,-18-3 0 16,17-8-1-16,-17 8 1 0,20-20 0 16,-9 3 0-1,1-5-1-15,3-6 0 16,-3-6 1-16,1-5-1 16,-1-6 0-16,1-3 0 0,-1-4 0 15,0-7 0-15,-1-1 0 16,-2-1 1-16,-2 0-2 15,-1 4 2-15,-1 4-1 16,-1 3 0-16,-2 6 0 16,-1 9 1-16,0 7 0 15,-2 6-1-15,4 6 1 16,-3 6 0-16,0 10 0 16,2-13-1-16,-2 13 1 15,0 0-1-15,0 0 0 16,0 0 0-16,0 0 0 15,0 0 0-15,0 0 0 0,0 0 1 16,0 0-1-16,0 0 0 16,-1 11 0-16,1-11 0 15,0 0 0-15,0 0 0 16,0 0 0-16,-4 11 0 16,4-11 0-16,0 0 0 15,0 14 0-15,0-14 0 16,4 13 0-16,-4-13 0 15,7 21 1-15,-2-10-1 16,0 2 0-16,1 3 0 16,1 3 1-16,0 2-1 15,0 4 0-15,1 2 0 16,2 1 1-16,-1 3-1 0,2 2 0 16,0 0 0-16,1 0 1 15,1-1-1-15,1 0 0 16,-1-2 1-16,-1 0-1 15,1-3 1-15,0-1-1 16,-1-1 1-16,0-3-1 16,-2 3 2-16,1-1-2 15,-1-4 1-15,0 0-1 16,-2-3 1-16,0-1-2 16,-2-5 2-16,-3 0-1 15,-3-11 0-15,0 0 0 16,0 0 0-16,0 0 0 15,0 0 0-15,0 0 0 0,0 0 0 16,0 0 1-16,0 0-1 16,0 0 0-16,0 0 1 15,0 0-1-15,11 4 0 16,-11-4 0-16,0 0 0 16,0 0 1-16,0 0-1 15,0 0 0-15,0 0 0 16,0 11 0-16,0-11 0 15,0 0-1-15,0 0 1 16,4 12 0-16,-4-12 0 16,0 0 0-16,0 0 0 15,0 0 0-15,0 0 0 16,0 0 0-16,0 0 1 0,5 13-1 16,-5-13 0-16,0 0 0 15,0 0 0-15,1 11 0 16,-1-11 0-16,0 0 0 15,0 0 0-15,0 0 1 16,0 0-1-16,0 0-1 16,3 10 2-16,-3-10-2 15,0 0 1-15,0 0 0 16,0 0 0-16,0 0 0 16,0 0-1-16,0 0 2 15,0 0-1-15,0 0 0 16,0 0 0-16,0 0 0 15,0 0 0-15,0 0 0 0,0 0 1 16,2-14-1-16,-2 14 0 16,0-16 0-1,2 2 1-15,0-5-1 16,-1 0 0-16,-1-4 0 0,1-1 0 16,0-3 0-16,-1-1 0 15,1-1 0-15,-1 3-1 16,0 0 0-16,0-2 2 15,2 0-2-15,-1-1 2 16,1-3-1-16,1 0 0 16,0-1 0-16,0-4 0 15,2 2 0-15,-2 0 0 16,2-1 1-16,1 5-1 0,-1 1 0 16,1 3 0-1,2 3 0-15,-1 3 0 16,2 3 0-16,0 1 1 15,4 1-1-15,0 1 0 0,4 2 0 16,3 2 1-16,2 0 0 16,3 3-1-16,5 2 1 15,0 0 0-15,3 2-1 16,0 1 1-16,-2 3 0 16,-1 2-1-16,-3-2 0 15,-3 1 0-15,-3 1 0 16,-4 0 0-16,-3-1-1 0,-2 0-2 15,-1-3-2-15,1 8-5 16,-12-6-23 0,12 1-8-16,-12-1 0 15,17 8 0-15</inkml:trace>
  <inkml:trace contextRef="#ctx0" brushRef="#br0" timeOffset="34722.8038">19626 8197 40 0,'0'0'33'0,"0"0"1"16,6-15 0-16,-6 15-24 15,0 0 0-15,0 0-1 0,-19-8-3 16,19 8 0-16,-27 5-2 16,12 2-1-16,-5-1 1 15,1 4-2-15,-2 1 0 16,3 2 1-16,2-1-2 15,5 5 0-15,4 0 1 16,6 0-1-16,6-2 0 16,7-1 0-16,4-2 0 15,4-1-1-15,4-1 1 16,1-5-1-16,-1-2 1 16,-3 1-1-16,-3-3 0 15,-5 0 1-15,-13-1-1 16,0 0 0-16,-6 11 0 0,-11-6 0 15,-6 1 0-15,-7 4 0 16,-3 2 0-16,-4 3 0 16,0-1 1-1,3 5-1-15,3 0 1 0,6 0 0 16,7 2 0-16,10 0 1 16,8-2-1-16,11-1 0 15,6 0 0-15,11-2 0 16,5-4 0-16,5-1 0 15,1-3-1-15,2-7-2 16,1 2-2-16,-9-15-12 16,4 6-24-16,-9-6-1 15,-2-2 0-15,-1-8-1 0</inkml:trace>
  <inkml:trace contextRef="#ctx0" brushRef="#br0" timeOffset="43223.8168">20644 7141 24 0,'0'0'27'16,"0"0"-4"0,0 0-4-16,0 0-2 0,-2-13-2 15,2 13-4-15,0 0-2 16,0 0-2-16,0 0-1 16,0 0-1-16,-12 5-2 15,12-5 0-15,-13 12 0 16,13-12-1-16,-17 21 0 15,8-5 0-15,-5-2 0 16,3 5-1-16,-3 0 0 16,0 4 1-16,-2-2-1 0,2 2 0 15,-2 0 0 1,-1 2 0-16,0 1-1 16,1 2 1-16,-1-1 0 15,1 0 0-15,0 1 0 0,4 0-1 16,-3 1 2-16,5-1-1 15,0 1-1-15,1-2 1 16,-1 0 0-16,1 1-1 16,1 0 0-16,-1 2 1 15,2-3-1-15,-2 3 0 16,1 0-1-16,2 0 1 16,0-1 1-16,1-1-1 15,0-2 0-15,0 0 0 16,0-2 0-16,3-2 1 15,-2-1-1-15,2-1 1 16,-2 0-1-16,1-1 0 16,1-1 0-16,0 3 1 0,0-3-1 15,1 2 0-15,0-2 0 16,1-1 1-16,1-1-1 16,0 3 1-16,2-2-1 15,-1 1 0-15,1 0 1 16,-1-1-2-16,2 0 2 15,-2 2-1-15,1-1 0 16,-2-4 0-16,3 2 0 16,-1-1 1-16,0 1-1 15,2-2 0-15,-2 1 0 16,2 0 1-16,0 0-1 16,1 0 1-16,0-1-1 15,0 2 1-15,3-1-1 0,-2 1 0 16,3-1 0-16,0 2 0 15,2 0 0-15,-1 1 0 16,0-1 0-16,0 1 0 16,1 1 0-16,-1 0 0 15,0 2 0-15,1-3 0 16,-1 0 1-16,4 2-1 16,-2-2 0-16,2-1 1 15,0 0-1-15,-1-1 1 16,1-2 0-16,-3-2-1 15,0-1 0-15,-12-11 0 16,20 16-2-16,-20-16-12 16,12-7-24-16,-12 7-2 0,15-25 1 15,-3 6-1-15</inkml:trace>
  <inkml:trace contextRef="#ctx0" brushRef="#br0" timeOffset="44822.3328">20949 7542 11 0,'0'0'30'16,"11"-9"-1"-16,-11 9-2 15,0 0-8-15,0 0-2 16,-3-11-4-16,3 11-3 16,0 0-3-16,0 0-1 15,0 0-1-15,0 0-2 16,0 0 0-16,0 0-1 15,0 0 0-15,2 12 0 16,-2-12 1-16,3 14-1 16,-5-3 1-16,4 5-1 15,-2-1 0-15,2 3-1 16,-2 0 1-16,0 4-1 16,0 1 0-16,0 3 0 0,-1-1-1 15,1 1 1-15,-1 3-1 16,1-1 1-16,-2 0-1 15,2-1 1-15,-1 0-1 16,0 0 1-16,1-3-1 16,-1 2 1-16,2-3-1 15,-1-1 0-15,1-1 1 16,2 0-1-16,0-2 0 16,1 0 0-16,0-2 0 15,2-2 1-15,0 1-1 16,1-1 0-16,0-1 0 15,2-1 0-15,1 0 0 16,0-1 0-16,-1 0 0 0,2 0 1 16,2-2-1-16,0 6 0 15,0-3 0-15,2 2 0 16,-2-2 1 0,5 0-2-16,-3 1 2 0,5-2-2 15,-2-1 2-15,2-1-1 16,-1-3 0-16,2 0 1 15,1-1-1-15,-1-1 0 16,1 1 0-16,-1-1 0 16,-1-3 1-16,2 1-1 15,-1-2 0-15,0-1 0 16,0-2 0-16,-1-1 0 16,1-2 1-16,-3 0-1 0,-1 1 0 15,2-4 1-15,-2 0-1 16,0-6 1-16,-1 0-1 15,0-2 2-15,-2-1-2 16,2-1 1-16,-1-3-2 16,-3-1 2-16,-2 1-1 15,0 1 0-15,-3 0 0 16,-1-1-1-16,-1-1 1 16,-1-1 0-16,-3-1 1 15,0-2-1-15,-1-1 0 16,0-2 0-16,1 0 1 15,-1 0-1-15,0-2 0 0,0 1 0 16,-1 1 0-16,1 0 0 16,-1 1 0-16,0 1 1 15,-2-2-1 1,1 3 0-16,0-1 0 16,2 0 0-16,-1 3 0 0,1 1 0 15,0 1 0-15,-1 4 1 16,0 3-1-16,-2 3 1 15,3 12-1-15,-5-17 1 16,5 17 0-16,-7-14 0 16,7 14-1-16,-6-14 1 15,6 14-1-15,-4-16 1 16,4 16-1-16,0 0 0 0,-6-11 0 16,6 11 0-1,0 0 0-15,0 0-2 0,0 0 0 16,0 0-2-1,4 15-8-15,-4-15-27 0,2 16-1 16,-2-16-1-16,8 19 1 16</inkml:trace>
  <inkml:trace contextRef="#ctx0" brushRef="#br0" timeOffset="45394.9485">20999 8650 41 0,'0'0'34'16,"0"0"2"-16,3 14 0 15,2 3-20-15,-5-17-4 16,-4 32-2-16,-2-14-2 15,8 6-3-15,-5-2 0 16,5 1-2-16,-1-2-1 16,4-2 0-16,1-2-2 15,2-5 0-15,3-2-2 16,-11-10-3-16,28 11-11 0,-13-15-23 16,-2-3 1-16,-2-6 0 15,-1-7-1-15</inkml:trace>
  <inkml:trace contextRef="#ctx0" brushRef="#br0" timeOffset="45551.0668">20993 8529 70 0,'-12'-8'36'16,"12"8"1"-16,-8-12-1 15,8 12-32-15,13-9-5 16,8 10-26-16,-2 1-8 15,3-1-1-15,4 4-1 0</inkml:trace>
  <inkml:trace contextRef="#ctx0" brushRef="#br0" timeOffset="45838.4839">21244 8694 58 0,'0'0'37'16,"-14"3"0"-16,14-3 1 16,0 0-22-16,26 2-10 15,-10-5-2 1,9 5-1-16,1-2-3 0,0 0-2 15,3 6-4-15,-13-9-11 16,3 6-20-16,-6 0-1 16,-13-3 1-16,0 0 0 15</inkml:trace>
  <inkml:trace contextRef="#ctx0" brushRef="#br0" timeOffset="46019.2616">21263 8829 58 0,'0'0'37'16,"-13"15"-1"-16,13-15 1 16,13 0-25-16,9 6-6 15,-1-5-2-15,7 3-3 0,5-2-4 16,-5-10-11-16,14 5-21 16,-7-2-1-16,-2-4 0 15,-3-3-1-15</inkml:trace>
  <inkml:trace contextRef="#ctx0" brushRef="#br0" timeOffset="46183.3595">21671 8646 81 0,'0'0'39'0,"0"0"2"16,6 21-2 0,-2 0-30-16,-6-1-3 15,6 8-1-15,-3 0-4 16,3-8-5-16,11 7-33 0,-11-11-3 15,4-4 0-15,-8-12-1 16</inkml:trace>
  <inkml:trace contextRef="#ctx0" brushRef="#br0" timeOffset="47195.346">21093 7198 36 0,'5'-11'34'0,"-5"11"1"16,8-11-1-16,4 14-18 15,-12-3-3-15,0 0-4 16,0 0-2-16,0 0-2 16,0 0-1-16,16 11-1 0,-16-11-1 15,8 26 0-15,-5-10 0 16,4 4 0-16,-2 1-1 16,1-2 1-1,-1 0-1-15,0-4 0 0,-2 0-1 16,2-4 1-16,-5-11 0 15,0 0 0-15,0 0 0 16,11 0 0-16,-11 0-1 16,6-24 1-16,-1 4 0 15,0-4-1-15,1-4 0 16,4-1 0-16,-1 0 1 16,0 0 0-16,2 2 0 15,-2 5-1-15,1 5 1 0,1 4 0 16,-11 13 0-1,19-9-1-15,-19 9 1 0,17 7-1 16,-8 4 1 0,1 5 0-16,1 1-1 0,-3 3 0 15,2-1 0-15,0 0 0 16,-2 1 1-16,1-4-1 16,-3-3 0-16,-6-13 0 15,0 0 0-15,16 6 1 16,-10-17-1-16,1-4 1 15,2-5-1-15,0-4 0 16,4-1 0-16,-1 3 0 16,-1-1 1-16,-1 5-1 0,-3 5 1 15,-7 13-1-15,13-9 0 16,-13 9 1 0,13 14 0-16,-7-1-1 15,2 5 0-15,6 3 0 0,0 4-1 16,2 1-2-16,6 4-4 15,-8-8-26-15,12 7-6 16,3-5-2-16,2 0 0 16</inkml:trace>
  <inkml:trace contextRef="#ctx0" brushRef="#br0" timeOffset="48038.79">22259 7657 67 0,'0'0'34'0,"0"0"2"16,11 34-9-16,-19-16-16 16,8 18-1-16,-11-2-3 15,5 12-1-15,-8 0-3 16,3 3 1-16,-3-3-2 15,0-2 0-15,2-8 0 16,0-5-1-16,1-8 0 16,3-6 1-16,8-17-1 0,-13 13 0 15,13-13-1-15,0 0 1 16,-2-26 0-16,6 5 0 16,4-13 0-16,0-9-1 15,3-8 0-15,3-6 0 16,-1-1 1-16,2-4 0 15,-3 1-1-15,0 5 0 16,-2 10 1-16,1 5-1 16,-4 9 1-16,-1 7 1 15,0 5-2-15,-1 8 1 16,-5 12 1-16,11-2-1 16,-11 2 0-16,20 28 0 0,-5-3 0 15,3 11 0-15,1 1 0 16,6 12 0-16,0 4 0 15,3-1 0 1,-2 2 0-16,-1-2-1 0,-2-1 1 16,-1-5-1-16,-2-1-1 15,-4-6 1-15,-2-4-1 16,-7-6-1-16,-2-1-3 16,-6-8-1-16,2 5-8 15,-14-13-26-15,13-12 0 16,-22 10-1-16,8-13 1 15</inkml:trace>
  <inkml:trace contextRef="#ctx0" brushRef="#br0" timeOffset="48235.5567">22177 8030 72 0,'-18'-7'38'15,"18"7"0"-15,-10-14 0 16,10 14-25-16,28-14-7 15,-6 6-2-15,14 3-2 16,4 1-3-16,4-4-4 16,13 13-12-16,-4-8-21 15,-2 1 1-15,-2 2-1 16,-1 1 0-16</inkml:trace>
  <inkml:trace contextRef="#ctx0" brushRef="#br0" timeOffset="48556.2415">22927 8038 67 0,'-13'7'36'0,"13"-7"0"15,-11 18 2-15,-3-9-28 16,15 13-1-16,-9-5-1 16,9 10-3-16,-3-3-1 15,6 3 0-15,0-2-1 16,2 3-2-16,2-4 0 16,1-2-1-16,4-4 0 0,-1-7-2 15,4 1-1-15,-5-17-11 16,8 3-23-16,-4-10-2 15,1-5 0-15,-4-6 1 16</inkml:trace>
  <inkml:trace contextRef="#ctx0" brushRef="#br0" timeOffset="48700.9911">22951 7854 87 0,'-12'-20'36'16,"4"5"0"-16,3 1-3 15,5 14-40-15,11-10-26 16,-11 10-1-16,24-11-2 0,-9 9-1 16</inkml:trace>
  <inkml:trace contextRef="#ctx0" brushRef="#br0" timeOffset="56178.6427">23246 7045 25 0,'0'0'29'16,"0"0"1"-16,0 0-6 15,0 0-8-15,0 0-1 16,0 0-3-16,0 0-3 16,12 12-1-16,-12-12-2 15,14 12 0-15,-14-12-1 0,24 12-1 16,-11-5-1-16,4 7 0 16,-1-3-1-1,4 4 0-15,-5 1 0 16,5 2 0-16,-4 5-2 0,2-1 2 15,-2 0-1-15,-1 2 0 16,-2-2 0-16,2 1 0 16,-2 0-1-16,1 1 2 15,-3-1-2-15,0 0 1 16,-3 1 0-16,2 0 0 16,-3 0 0-16,-2 1 0 15,-1-2 0-15,1 0 0 0,-3 0 0 16,2 1 0-16,-2-3 0 15,1 2-1 1,-1 0 1-16,-1 0-1 0,2 0 0 16,-3 0 0-1,0 0 0-15,0 0 0 0,-2 0 1 16,1-1-1-16,0 0 0 16,-1 1 0-16,-1 0 0 15,1-2 0-15,0 2 0 16,0 0 0-16,1-1 0 15,-2 1 0-15,1-1 1 16,1 0-1-16,-3-1 0 16,2 0 0-16,-2 0 0 0,0-3 0 15,1 3 0 1,-1-4 0-16,2 0 0 16,-1-2 0-16,-1 0 0 15,1 0 0-15,-2-1 0 0,-1 3-1 16,1 0 2-16,-1 1-2 15,-2 0 1-15,0 2 0 16,-2-1 0-16,2 0-1 16,-1-1 1-16,-1-2 0 15,1-2 0-15,-4 2 0 16,4-2-1-16,-2 1 1 16,-2 0 0-16,1 0 0 15,0 1 0-15,0 1 1 0,-2-1-1 16,2 0 0-1,0-1 0-15,0 1 0 16,1 0 0-16,0 0 0 16,0-2 0-16,1-1 0 0,1 1 0 15,1-1 0-15,1 0 0 16,-2-1 0-16,2-1 0 16,-2 1 0-16,-1 0 0 15,1 1 0-15,-4-1 0 16,4-1 0-16,-4 2-1 15,1-3 1-15,1 0 0 16,0 1 0-16,11-11 0 16,-19 17 0-16,19-17 0 15,-19 21 0-15,19-21 0 16,-15 17 0-16,15-17 0 16,-15 17 1-16,15-17-1 15,-12 14 0-15,12-14 0 0,0 0 1 16,-13 12-1-16,13-12 0 15,0 0 0-15,0 0 0 16,0 0 1-16,0 0-1 16,-6 11-1-16,6-11 1 15,0 0 1-15,0 0-1 16,-3 11-1-16,3-11 1 16,0 0 0-16,0 0-1 15,0 0-2-15,-11-1-17 16,11 1-18-16,1-13-2 15,3-3 0-15,3-2 0 16</inkml:trace>
  <inkml:trace contextRef="#ctx0" brushRef="#br0" timeOffset="57026.5541">24919 7573 54 0,'11'-8'33'0,"-11"8"2"15,15-1 1-15,-15 1-22 16,0 0-3-16,0 0-3 16,-17 26-1-16,-3-12-1 15,1 8-1-15,-11-1-1 16,-3 4-1-16,-7-2 1 16,1 2-2-16,-2-4 1 15,1 3-1-15,4-6 0 16,3-2 0-16,5-4-1 15,8-1 0-15,4-5 0 16,16-6 0-16,-15 11-1 0,15-11 1 16,0 0-1-16,11 14 0 15,1-7 0-15,4 2 1 16,4 4-2-16,6 1 2 16,3 0-1-16,4 3 0 15,0-1 0-15,3 1 0 16,-2 1 0-16,1 2 0 15,-2-3 1-15,-2 0-1 16,-3-2-1-16,-3-1 0 16,-1-3 0-16,-6-3-1 15,-1-1-1-15,-17-7-3 16,21 8-2-16,-21-8-3 16,0 0-11-16,0 0-17 0,0 0 1 15,-20-16-1-15,3 9 3 16</inkml:trace>
  <inkml:trace contextRef="#ctx0" brushRef="#br0" timeOffset="57342.4893">24420 8032 68 0,'-16'1'36'0,"5"1"1"16,11-2 0-16,0 0-25 0,7 12-4 16,4-8 1-16,17 9-2 15,-1 0-1-15,15 5-1 16,3-1-2-16,6 3 0 16,0-1-1-16,1 0 0 15,-5-2-2-15,-4 0 1 16,-6-2-1-16,-10-3-1 15,-7-1-1-15,-9-6-3 16,3 10-14-16,-14-15-21 16,0 0 1-16,0 0-3 15,11-11 2-15</inkml:trace>
  <inkml:trace contextRef="#ctx0" brushRef="#br0" timeOffset="59438.415">27119 7285 30 0,'0'0'29'0,"0"0"1"15,0 0-9-15,0 0-4 16,0 0-4-16,0 0-2 15,0 0-3-15,0 0-2 16,0 0 0-16,-19-2-2 16,6 4 1-16,-9-2-2 15,0 2 1-15,-7-2-1 16,-2 3 0-16,-4-2 0 0,-2 2-1 16,-4-3 0-16,2 2 0 15,-4-3-1-15,1 2 1 16,0-2-1-16,0 0 0 15,1-3 0-15,0 1 1 16,2 1-1-16,3-2 0 16,2 0 0-16,2 1 0 15,1-1 0-15,7 1 0 16,3 0 0-16,4 3 0 16,2-1 0-16,15 1 0 15,-18-1 0-15,18 1-1 16,-11 1 1-16,11-1-1 15,0 0 1-15,-11 4-1 0,11-4 0 16,0 0 0-16,-11 5 0 16,11-5 0-16,0 0 0 15,0 0 0 1,0 0 1-16,-2 13-1 0,2-13 0 16,6 12 1-16,0-1-2 15,3 1 2-15,1 3-1 16,6 2 0-16,4 3 0 15,3 5 1-15,5 1-1 16,3 2 0-16,2 1 0 16,0 1 1-16,-2-1 0 15,0 0-1-15,-2-1 1 0,-3-4 0 16,-3-2 0-16,-3-1-1 16,-2-2 1-16,0-2-1 15,-1-5 0 1,-1 0 0-16,1-1 1 15,-2-2-1-15,-2-2 0 0,-2 1 0 16,-11-8 1-16,16 8-1 16,-16-8 0-16,0 0 1 15,0 0-1-15,0 0 0 16,0 0 1-16,0 0-1 16,0 0 0-16,0 0 0 15,0 0 0-15,-17 2 0 16,5 2 0-16,-3 2-1 15,-3 2 2-15,-2 5-2 0,0 0 1 16,-2 6 1-16,-2 3-1 16,0 4 0-1,-2 2 0-15,1 2 1 0,-2 3-2 16,0-2 2-16,-2 3-1 16,-2-1 0-16,2-3 0 15,-2 1-1-15,0-1 1 16,0-4 1-16,3-1-1 15,1 2-1-15,5-3 1 16,1-2 0-16,3-1 1 16,4-3-2-16,4-6 2 15,1 2-2-15,3-1 2 16,6-13-1-16,-10 12 0 16,10-12 0-16,0 0 0 15,-13 13 1-15,13-13-1 16,0 0 0-16,0 0-1 0,0 0 1 15,0 0 0-15,0 0 0 16,0 0 0-16,0 0 0 16,0 0 0-16,0 0 0 15,0 0 0-15,4 11 0 16,-4-11 0-16,23 1 0 16,-5-2 0-16,6 2 0 15,8 0 0-15,9 2 0 16,6-2 0-16,12 2 0 15,7-1 0-15,7 0 0 16,6 1 0-16,3-1 0 16,2 1 0-16,-3-1 0 15,-7 1 1-15,-7-2-1 0,-12 1 0 16,-11-1 1-16,-10-1-1 16,-7 0 0-16,-8 2-1 15,-19-2-1-15,18-4-2 16,-18 4-7-16,11-9-23 15,-11 9-6-15,0 0-1 16,-18-12-1-16</inkml:trace>
  <inkml:trace contextRef="#ctx0" brushRef="#br0" timeOffset="59850.626">26294 8817 61 0,'0'0'35'0,"-16"12"1"15,7 0-1-15,7 8-24 0,-10-6-3 16,12 12 0-16,-10-6-1 16,9 8-3-16,-4-3 0 15,7 5-1 1,-1-4 0-16,7 0-2 0,-1-4 0 15,3-2-1-15,1-5-2 16,-11-15-4-16,25 18-10 16,-11-24-21-16,-1-3-1 15,-3-9-1-15,0-6 1 16</inkml:trace>
  <inkml:trace contextRef="#ctx0" brushRef="#br0" timeOffset="60013.3135">26356 8616 81 0,'-11'-15'35'0,"11"15"1"0,-16-13-3 15,16 13-32-15,0 0-5 16,11 1-18-16,1 4-12 16,3 0-2-16,4 3 1 15</inkml:trace>
  <inkml:trace contextRef="#ctx0" brushRef="#br0" timeOffset="60295.2261">26486 8796 74 0,'-10'5'37'0,"10"-5"-1"16,-13 5 1-16,15-16-30 16,-2 11-2-16,23 5-1 15,0 0-2-15,1-3 0 16,7 2-3-16,4 1-1 16,-2-5-3-16,5 11-4 15,-16-14-16-15,-2 6-10 0,-7 2-2 16,-13-5 1-1,0 0 0-15</inkml:trace>
  <inkml:trace contextRef="#ctx0" brushRef="#br0" timeOffset="60483.2295">26477 8936 68 0,'-5'16'36'0,"5"-16"0"16,18 8 0-16,10 0-26 15,-8-8-4-15,13 3-2 16,1-3-3-16,1-5-4 16,8 8-7-16,-10-7-25 15,4-6-1-15,-6-2-1 16,-3-6 1-16</inkml:trace>
  <inkml:trace contextRef="#ctx0" brushRef="#br0" timeOffset="60671.6589">27010 8708 91 0,'-1'16'41'0,"-5"1"0"15,1 6-1-15,-1 0-32 16,2 8-3-16,1 0-1 16,1 0-3-16,2 0-3 15,-2-13-7-15,15 1-30 16,-11-4-2-16,-2-15 1 15,-4 13-1-15</inkml:trace>
  <inkml:trace contextRef="#ctx0" brushRef="#br0" timeOffset="61714.2713">26428 6888 55 0,'-3'-11'34'15,"3"11"2"-15,0 0-1 16,-8-20-25-1,8 20-2-15,0 0-1 0,4 10-1 16,-4-10-1-16,3 20-1 16,-2-8-1-16,4 7 0 15,-2 1-1-15,2 3 1 16,-3 0-2-16,3 1 1 16,-3-2-1-16,3-5 0 0,0-2 0 15,1-4 0 1,-6-11 0-16,14 7 0 15,-14-7 0-15,13-16-1 16,-6 2 1-16,2-5-1 0,0-4 1 16,0-1-1-16,0-5 1 15,2-3-1-15,-1 2-1 16,-1 1 2-16,1 2-1 16,-1 5 0-16,-1 4 0 15,-2 2 1-15,-6 16-1 16,14-13 1-16,-14 13-1 15,12 6 1-15,-6 5 1 16,5 3-2-16,-2 5 2 16,3 4-2-16,0 2 2 15,1 1-2-15,2 0 1 16,0 0-1-16,-3-4 0 16,-1-5 0-16,1-3 0 0,-12-14 0 15,18 11 0-15,-18-11 0 16,16-13 1-16,-8-4-1 15,-1 0 0-15,0-6 0 16,2-1-1-16,-2-2 1 16,2 3 0-16,-3 4 0 15,-1 3 1-15,0 5-1 16,-5 11 0-16,0 0 0 16,14 4 1-16,-8 11 0 15,0 4-1-15,4 6 1 16,2 3-2-16,4 3 0 15,4 3-2-15,3-4-2 16,14 12-18-16,-6-15-17 0,7 2-1 16,0-7-2-16,1-2 2 15</inkml:trace>
  <inkml:trace contextRef="#ctx0" brushRef="#br0" timeOffset="64446.6808">27380 8136 13 0,'0'0'29'0,"0"0"2"16,0 0 0-16,0 0-12 16,0 0-4-16,0 0-2 15,0 0-3-15,0 0-2 16,0 0-3-16,0 0 0 0,0 0 0 16,10 13-2-16,-10-13 0 15,10 23 0-15,-6-10-1 16,5 5 0-16,1-2-1 15,0 2 1-15,-1 2-1 16,5 2 0-16,-3-5 1 16,0 0-2-16,-2-2 2 15,2-3-1-15,-11-12 1 16,22 18-1-16,-11-18 0 16,3-2 0-16,-1-6-1 15,2-2 1-15,1-4-1 16,0-2 0-16,1-3 0 15,0-3 0-15,0-3-1 0,0-3 1 16,-1-1 1-16,0-3-2 16,0-8 2-16,-3-3-1 15,2-6 0 1,-3-7 0-16,3 1 1 0,-3-3-1 16,0 3 0-16,0 1 0 15,-2 3 0-15,-2 5 0 16,0 1-1-16,-1 7 2 15,-3 0-2-15,-1 4 1 16,1 3 0-16,1 1 0 16,0 2 0-16,1 2 1 15,-1 4-1-15,1 4 1 0,-2 3-1 16,1 2 1-16,-3 2 0 16,-2 11-1-16,5-11 1 15,-5 11-1 1,0 0 1-16,0 0-1 0,0 0 0 15,0 0 0-15,0 0 1 16,0 0-1-16,0 0 0 16,0 0 0-16,7 12 1 15,-7-12-1-15,1 16 1 16,-1-16-1-16,3 21 0 16,-1-8 0-16,1-1 0 15,-1 3 0-15,2 1 0 16,2 3 0-16,0-3 1 0,0 5-1 15,0-2 0 1,2 2 1-16,-2 2-1 16,0 1 1-16,0 1 0 15,0 0 0-15,0 3 0 0,-1 0 1 16,1-1-2-16,1 4 1 16,1-2 0-16,0 1 0 15,2 1-2-15,1-1 2 16,0-1-2-16,0 0 2 15,0-1-1-15,-1-4 0 16,-1 1 0-16,1-2 0 16,-2-4 0-16,-1-2 0 15,-2 0 0-15,1-3 0 16,0-1 0-16,-1 1 1 16,0-3-1-16,1 0 0 15,-6-11 0-15,7 21 0 16,-7-21 0-16,6 18 0 0,-6-18-1 15,5 17 1-15,-5-17 0 16,1 17 0-16,-1-17 0 16,4 14 0-16,-4-14 0 15,2 10 0-15,-2-10 1 16,3 11-1-16,-3-11-1 16,0 0 1-16,0 0 0 15,5 11 1-15,-5-11-1 16,0 0 0-16,0 0 0 15,0 0 0-15,0 0 0 16,0 0 0-16,0 0 0 16,0 0 0-16,0 0 0 15,0 0 0-15,0 0 0 0,0 0 0 16,0 0 1-16,0 0-1 16,0 0 0-16,0 0 0 15,0 0 0-15,0 0 0 16,0 0 0-16,0 0 1 15,0 0-1-15,5-11 0 16,-5 11 0-16,2-12 0 16,-2 12 0-16,4-16 1 15,-3 4-1-15,1-1-1 16,-2-2 1-16,2-3 0 16,-1-1 0-16,0-4 0 15,0-4 0-15,3-2 0 16,2-1 0-16,1-2 0 0,2-2 0 15,1 0 0-15,0 0 0 16,-1 1-1-16,1 3 2 16,-1-1-1-16,-1 1 0 15,1 0 0-15,-2 2-1 16,2 1 1-16,-1 0-1 16,1 2 0-16,-1-3 1 15,1 1-1-15,0 4 0 16,1 0 0-16,0 3 1 15,0-1 0-15,0 0 0 16,-2 2 0-16,3 3 0 16,-1-1-1-16,0 1 1 0,-2 2 0 15,3 0 1-15,-2 0-2 16,2 2 2-16,0 1-1 16,2 0 0-16,2 2 0 15,2 2 1 1,1 0-1-16,4-1 0 0,3 5 0 15,0 0 0-15,4 2 0 16,2 2 0-16,1 1 0 16,1 0 0-16,1 0 0 15,0 2 0-15,-2 0 0 16,-2-1 0-16,-3-1 0 16,-4 0 0-16,-3-1-1 15,-5 2 0-15,-15-3-1 0,18 3-3 16,-18-3-8-16,12 4-15 15,-12-4-12-15,0 0-1 16,-7 17-1-16,3-4 1 16</inkml:trace>
  <inkml:trace contextRef="#ctx0" brushRef="#br0" timeOffset="65230.0214">28686 8043 50 0,'12'-10'35'0,"-12"10"1"0,0 0-1 15,22-6-20-15,-22 6-5 16,0 0-1-16,-12-10-3 16,12 10-1-16,-24 5-1 15,5 1 0-15,-6 1-2 16,-2 5 1-16,-5-1 0 15,4 4-1-15,0-1-1 16,6 2 1-16,3 0-1 16,8 1-1-16,4-4 1 15,9 1 0-15,-2-14-1 16,19 19 1-16,1-12-1 16,2-3 0-16,2 0 0 15,4-3 1-15,-2-1-1 0,-2 1 0 16,-3-2 0-16,-4 2 1 15,-17-1-1-15,0 0 0 16,0 0 0-16,-21 17 1 16,-4-6-1-16,-5 4 1 15,-3-1 0-15,0 6-1 16,2-1 1-16,3 4 0 16,8-2 0-16,7 1 0 15,10-3 0-15,7-2 0 16,11 2-1-16,7-5 0 15,6-3 1-15,6-3-2 16,4 0-1-16,1-8-3 16,7 8-16-16,-9-15-19 0,2-1-1 15,-6-4-1-15,2-3-1 16</inkml:trace>
  <inkml:trace contextRef="#ctx0" brushRef="#br0" timeOffset="66440.1919">29640 7371 26 0,'9'-13'31'15,"-9"13"1"-15,3-17-8 16,-3 17-5-16,0 0-4 0,0 0-3 16,0 0-3-16,-14-1-2 15,-2 3-1-15,4 10-1 16,-12-1 0-16,3 12-1 16,-8 2 1-16,1 7-2 15,-4 3 2-15,4 8-1 16,-1 2-1-16,4 6 0 15,1 1 0-15,9 4-1 16,0 1-1-16,9 0 1 16,4 0-2-16,4-2 1 15,4-2-2-15,5-3 2 16,5-5-1-16,1-8 0 16,5-4 0-16,0-6 0 0,2-4-2 15,-4-7-1-15,5 4-3 16,-13-17-19-16,6 3-14 15,-3-6-1 1,0-4 0-16,-1-3-1 0</inkml:trace>
  <inkml:trace contextRef="#ctx0" brushRef="#br0" timeOffset="67252.1276">30145 7527 54 0,'-1'-16'34'16,"3"4"0"-16,-2 12 2 15,-4-16-28-15,4 16 0 0,-7 17 0 16,6 6 0-16,-10 1-2 16,5 15-2-16,-9 4 1 15,3 11-1-15,-5 0-1 16,3 3 0-16,-1-3-2 16,0 0 1-16,2-8-1 15,0-5 0-15,4-7-1 16,0-10 1-16,3-5-1 15,2-7 1-15,4-12-1 16,0 0 1-16,-2-11-1 16,5-6 0-16,2-12 0 15,4-9 0-15,1-7 0 16,3-8 0-16,2-6 0 0,1-1-1 16,-1-3 1-16,4 1 0 15,-3 7 0-15,-1 8 0 16,0 5 0-16,-1 11 0 15,-1 5-1-15,-2 6 2 16,0 10-1-16,-11 10 1 16,20-6-1-16,-20 6 1 15,20 18-2-15,-8 2 2 16,-1 5 0-16,4 8 0 16,0 5 0-16,3 8 0 15,3 2-1-15,1 6 1 16,1-3 0-16,1 0 0 15,0-4-2-15,-1-5 1 0,-2-3-1 16,-6-6 0-16,-2-5-2 16,-10-9-1-16,2 3-6 15,-21-17-17-15,16-5-12 16,-29 13-2-16,8-11 1 16,-8-8 0-16</inkml:trace>
  <inkml:trace contextRef="#ctx0" brushRef="#br0" timeOffset="67446.1932">30026 7881 68 0,'-12'-16'38'16,"12"16"0"-16,15-9-1 0,14 10-28 16,-8-8-3-16,13 7 0 15,-1-4-4-15,6 3-1 16,6 2-6-16,-7-12-9 15,9 7-23-15,-6-2-1 16,-3 1-1-16,-4 1 1 16</inkml:trace>
  <inkml:trace contextRef="#ctx0" brushRef="#br0" timeOffset="67770.3047">30699 7894 46 0,'0'0'36'16,"-5"16"0"-16,2-2 1 0,3-14-23 16,-7 29-4-16,-4-16 0 15,11 13-3-15,-8-6-2 16,7 4-1-16,-3-2-1 15,5 4-1-15,-1-3 0 16,5-2 0-16,2-2-2 16,4-1 1-16,3-4-1 15,1-4-1-15,2 1-2 0,-4-9-2 16,9 6-11-16,-9-13-23 16,1-1 0-16,-6-6-1 15,1-6 1 1</inkml:trace>
  <inkml:trace contextRef="#ctx0" brushRef="#br0" timeOffset="67926.3577">30737 7737 74 0,'-10'-16'37'16,"4"4"-1"-16,6 12-2 15,0 0-33-15,-8-15-5 16,8 15-25-16,13-2-6 0,-13 2-2 15,12-1 1 1</inkml:trace>
  <inkml:trace contextRef="#ctx0" brushRef="#br0" timeOffset="72794.1005">31024 7349 38 0,'0'0'33'15,"0"0"0"-15,0 0 1 16,-16-15-24-16,16 15-1 16,0 0 0-16,10 13-2 15,-10-13-1-15,13 18-1 16,-3-7 0-16,8 9 0 15,-2 0-1-15,11 9 1 16,-4-1-2-16,9 7 0 16,-3 2 0-16,3 5-1 0,-5 3 0 15,-3 7 0 1,-7 1-1-16,-6 4 1 16,-7 2-2-16,-8-1 2 15,-8 0-1-15,-5-4 1 0,-5-3-2 16,0-6 2-16,-2-6-1 15,0-1 0-15,2-12 1 16,0 3-1-16,5-6 1 16,1-2-2-16,4-4 2 15,1-4-2-15,3 1 1 16,8-14-1-16,-9 17 1 16,9-17-2-16,0 0-1 15,0 0-6-15,14 3-31 16,-14-3-2-16,11-18-1 15,-8 2-2-15</inkml:trace>
  <inkml:trace contextRef="#ctx0" brushRef="#br0" timeOffset="79277.832">18713 9984 9 0,'4'-20'26'15,"-4"20"-4"-15,3-11-4 16,-3 11-2-16,0 0-3 16,-3-14-2-16,3 14-2 15,0 0-2-15,5 11-2 16,-5-11-2-16,1 15 0 15,-1-2 0-15,1 7 0 16,-2 7-1-16,1 8 0 0,-4 3-1 16,2 8 1-1,-3 1-1-15,0 3 1 16,-1 1-2-16,0 0 1 16,-1-5 0-16,2-3 0 0,-1-4 0 15,1-4 0-15,-1-7 0 16,1-3 0-16,-1-5 2 15,1-5-2-15,5-15 2 16,-13 16-2-16,13-16 0 16,-15 0 1-1,15 0-1-15,-20-17 0 0,9 3-1 16,1-5 1-16,-1-5-2 16,3-5 2-16,-1-6 0 15,4-7-1-15,0-1 1 16,3-6 0-16,2-4-1 15,4-6 0-15,2 4 1 16,2-5-1-16,3 2 0 0,4 4 0 16,2 0 0-16,4 7 0 15,2 3 0-15,4 6 1 16,1 4-1-16,4 7 0 16,3 7 1-16,3 4 0 15,1 4 0-15,-1 7 0 16,-3 6-1-16,-3 5 1 15,-3 9-1-15,-4 6 0 16,-7 3 2-16,-6 9-2 16,-7 4 0-16,-9 5 0 15,-5-1 0-15,-10 1 1 16,-4-2-1-16,-6-2 0 16,-4-2-1-16,-4-8 2 0,1-5-1 15,1-4 0-15,4-6 0 16,5-5 0-16,3-3 1 15,7-2-1-15,16-3 1 16,-15-10-1-16,15 10 0 16,4-19-1-16,3 8 2 15,4-3-1-15,5 2 0 16,3 0-1-16,3 2 1 16,4 3 1-16,4 1-1 15,3 4 0-15,2 2 0 16,2 4 0-16,-3 7 0 15,0 8 0-15,-2 0 0 16,-4 5 0-16,-4 7 0 0,-5 5 1 16,-6 3-2-16,-6 5 2 15,-4-2-1-15,-6-1 0 16,-6-1 1 0,-7 2 0-16,-8-8 0 0,-2-5 0 15,-9-5 1-15,-2-5-1 16,-2-5 2-16,1-4-1 15,-1-7-1-15,4-3 1 16,5-2-1-16,6-4 0 16,4-3-1-16,8 2 2 15,12 7-3-15,-14-21 0 16,14 21-2-16,-2-18-3 16,2 18-7-16,11-7-27 0,-11 7 0 15,13-10-1 1,-13 10 0-16</inkml:trace>
  <inkml:trace contextRef="#ctx0" brushRef="#br0" timeOffset="80705.4107">19402 9736 22 0,'0'0'30'0,"6"-17"2"16,-7 2-13-16,1 15-3 15,-3-26-2-15,3 26-5 16,-6-27-1-16,5 16-2 15,-10-2-1-15,11 13 0 16,-22-12-1-16,11 14 0 16,-6 2-1-16,4 8 0 15,-4 0-1-15,6 7 1 16,-2 2-2-16,7 5 1 16,1-1-2-16,5 2 1 15,4-4 0-15,2-1-1 16,5-3 1-16,1-3-1 0,3-5 2 15,-1-5-2-15,1-6 0 16,1-4 0-16,1-4 0 16,-1-8 0-1,-2-2 0-15,1-8 0 16,-3-4-1-16,0-9 2 0,-2-5-1 16,-2-3 0-16,-4-3 0 15,1 2 0-15,-2 0 1 16,-2 5-1-16,0 7 0 15,-1 9 1-15,1 6 0 16,1 10 0-16,-2 11 0 16,0 0 0-16,0 22 0 15,1 3 1-15,0 7-1 0,2 7-1 16,-1 7 1-16,0 5 0 16,2-1 0-1,2 1-1-15,3-2 0 16,0-6-1-16,2 1-1 0,-1-8-5 15,7 8-8-15,-8-14-23 16,6 3-2-16,-5-3 1 16,4 0-2-16</inkml:trace>
  <inkml:trace contextRef="#ctx0" brushRef="#br0" timeOffset="81381.6419">19547 10468 1 0,'0'0'27'0,"-7"-17"5"15,7 17 0-15,0 0-13 16,-18-22-5-16,18 22-2 16,-15-13-2-16,15 13-3 15,-22-9-1-15,22 9-1 16,-26 0 0-16,14 5-1 16,-4-4-1-16,4 6 0 15,-3-3 0-15,15-4-1 16,-19 16-1-16,19-16 1 15,-13 17-1-15,12-5 0 16,2-1-1-16,4 4 1 16,4 1-1-16,2 1 1 15,2 1 1-15,3 2-2 0,0 1 1 16,1 1-1-16,-2 1 1 16,-3-1-1-16,-6-3 2 15,-4 1-2-15,-8-5 1 16,-5-1 0-16,-8-4 1 15,-6-2 0-15,-3-4-1 16,-1-3 0-16,-4-1 0 16,6-3-1-16,3 0-1 15,4-7-3-15,20 10-6 16,-8-17-29-16,17 1 0 16,5-3-2-16,12-5 1 15</inkml:trace>
  <inkml:trace contextRef="#ctx0" brushRef="#br0" timeOffset="81889.8156">20230 9694 33 0,'-12'-17'33'0,"12"17"0"15,-16-10 1-15,3 5-25 16,13 5 1-16,-21 13-1 16,14 6-2-16,-9 0-1 15,5 14-1-15,-6 1 0 0,5 12-2 16,-4-1 0-1,2 8 0-15,1 2-1 16,4 3-1-16,3-1 1 16,5 0-1-16,5-1-2 0,4-4 0 15,8-2-1-15,0-10-4 16,12 4-7-16,-5-15-25 16,3-6 0-16,-2-10-2 15,0-8 2-15</inkml:trace>
  <inkml:trace contextRef="#ctx0" brushRef="#br0" timeOffset="82417.9961">20362 9945 38 0,'0'0'34'15,"0"0"-1"-15,0 0 1 16,0 0-27-16,0 12-2 16,13 5 1-16,-5-4-2 15,9 10 0-15,-2 2 0 16,4 9-1-16,-3-4 0 15,1 10 0-15,-3-2 0 16,-1 3 0-16,-9-2-1 16,-1 0 1-16,-7-8-1 0,-3-3 1 15,-1-5-1-15,-1-5 1 16,-4-7-1 0,2-5 1-16,0-7-1 0,11 1 0 15,-17-17-1-15,14 1 1 16,0-5 0-16,6-4-1 15,2-4 1-15,6-2-2 16,3-1 1-16,3 1-1 16,5-2 1-16,1 4 0 15,1 2-1-15,2 0-1 16,0 8 0-16,-6-1 0 16,2 6-3-16,-7-4-3 15,5 11-7-15,-13-7-26 0,4 1 0 16,-7-6-1-16,2 1 1 15</inkml:trace>
  <inkml:trace contextRef="#ctx0" brushRef="#br0" timeOffset="82702.0929">20814 9606 59 0,'12'-11'38'15,"3"8"1"-15,-2 5-1 16,13 14-28-16,-8 2-3 16,10 18 0-16,-7 7-1 0,3 12-1 15,-6 4-1-15,-3 8-1 16,-5 0-1-16,-5 1 0 16,-6-4-1-16,-5 0 1 15,-5-9-2-15,-4-4 0 16,-1-6-1-16,-5-10-3 15,6 5-7-15,-7-17-30 16,8-3 0-16,0-16-2 16,14-4 1-16</inkml:trace>
  <inkml:trace contextRef="#ctx0" brushRef="#br0" timeOffset="83258.2837">22005 9976 50 0,'0'0'36'16,"0"0"1"-16,0 0-1 16,0 0-24-16,6 28-4 15,-7-11 0-15,7 15-2 16,-7-4-1-16,4 9-1 15,-6-1-2-15,3 3 1 16,-2-3-2-16,0 0 0 0,0-4-1 16,1-9-1-16,3 1-3 15,-2-24-4-15,5 29-13 16,-5-29-17-16,0 0-1 16,5-19-1-16,0-4 1 15</inkml:trace>
  <inkml:trace contextRef="#ctx0" brushRef="#br0" timeOffset="83418.3381">22027 9691 59 0,'-13'-23'35'0,"3"10"-1"16,-1-1-1-16,10 2-33 0,1 12-6 15,13-7-24-15,1 15-3 16,2 0-1-16,7 8 0 15</inkml:trace>
  <inkml:trace contextRef="#ctx0" brushRef="#br0" timeOffset="83913.5079">22446 9922 36 0,'0'0'35'16,"-20"-15"-2"-16,9 7 2 16,1 9-23-16,-12-11-2 15,9 14-1-15,-9-7-3 16,8 14 0-16,-6-8-3 15,4 8 1-15,-2-2-2 16,7 5 1-16,-1-1-2 16,3 3 1-16,3-4-2 15,2 1 1-15,6 2 0 16,5 2 0-16,4 1 0 0,7 2-1 16,4-1 0-16,3 3 1 15,-1 2-1-15,1 2 1 16,-5-1-1-1,-4 3 1-15,-5-2 0 16,-8 0 1-16,-13-1-1 0,-5-2 1 16,-9-6 0-16,-3 0 0 15,-5-5-1-15,2-5 0 16,-2-2 0-16,3-5-1 16,7-1-2-16,1-11-5 15,21 12-30-15,-4-26-3 16,10 5-1-16,9-5-1 15</inkml:trace>
  <inkml:trace contextRef="#ctx0" brushRef="#br0" timeOffset="86047.4616">23460 9775 54 0,'0'0'34'0,"-15"-11"2"16,15 11-2-16,-11 5-25 16,-3 0-1-16,8 10-2 15,-10 0 1-15,5 13-3 16,-3 0 0-16,3 10-1 0,0 0-1 16,3 7 0-16,2-1-1 15,4 5 0-15,3-6-1 16,4-3 0-16,3-3 1 15,3-6 0-15,4-5-1 16,2-9 0-16,1-8 0 16,2-9 1-16,-2-4-1 15,1-9 0-15,-4-6 1 16,1-6-1-16,-2-6 0 16,-3-2 0-16,0 2 1 15,-2-1-1-15,-1 4 1 16,-1 4 0-16,-2 2-1 15,-1 9 1-15,-4 13 0 0,0 0 0 16,0 0 0-16,14 8 0 16,-10 8-1-16,3 6 1 15,3 5-1-15,3 4 1 16,3 1-1-16,4-2 0 16,2-2 0-16,3-4 1 15,5-7-1-15,1-6 0 16,0-7 1-16,-3-9-1 15,0-7 1-15,-5-6-1 16,-6-10 1-16,-6-5-1 16,-8-3 1-16,-9-3-2 15,-6-5 2-15,-7 0-2 16,-4 8 1-16,-4 6 0 0,-3 8 1 16,-2 11-2-16,3 12 1 15,2 9 1-15,2 8-2 16,7 7 1-16,6 5 0 15,8-2-1-15,10-1 0 16,6-5 2-16,9-7-1 16,5-5 0-16,4-8 0 15,5-7 0-15,-1-7 1 16,-3-5-1-16,0-10 1 16,-5-2-2-16,-4 0 1 15,-5 0 1-15,-4 2-1 16,-3 2 1-16,-4 4-1 0,-1 8 0 15,-5 13 0-15,0 0 1 16,15-5-1-16,-7 17 0 16,-1 7 0-16,3 8 0 15,0 5 0-15,0 4 0 16,-3 5 0-16,0 6 0 16,-1-4 0-16,-2-3 0 15,0-6 0-15,-1-5 0 16,0-7 0-16,-1-6 1 15,-2-16-1-15,0 0 1 16,11-5-2-16,-6-14 2 16,4-5-1-16,-1-10 0 15,4-5 0-15,1-7 0 0,0 1 0 16,3-3 0-16,0 8 0 16,0 5 0-1,-3 6 0-15,-1 9 1 16,-1 10-1-16,-11 10 0 0,19 9 1 15,-14 9-2-15,-2 7 1 16,2 5 0-16,0 4 0 16,-1 6 0-16,2 0-1 15,0-1 2-15,1-7-2 16,3-3 2-16,0-7-1 16,-1-10 0-16,5-6-1 15,-2-12 1-15,0-5 0 16,-1-10 1-16,0-6-1 0,0-9 0 15,-1-4-1 1,-1-3 1-16,-2 2 1 16,-1 4-1-16,-1 3 0 15,-1 7 0-15,0 7 0 0,-4 20-1 16,0 0 3-16,15 8-2 16,-8 12 0-16,3 7-1 15,4 6 1-15,1 3 0 16,5 2 0-16,1 0 0 15,1-3-1-15,2-7 1 16,1-8 0-16,0-8 0 16,1-8 0-16,-3-10 0 15,0-7 0-15,-3-12-1 16,-3-11 2-16,-3-8-1 16,0-7-1-16,-3-6 1 15,-1-3 0-15,-3-1 0 16,2-1 0-16,-3 2 0 0,0 12 0 15,-3 8 0-15,0 7 0 16,-1 12 0-16,-2 21 0 16,0 0-1-16,0 0 1 15,1 32 1-15,-1 2-1 16,2 8 0-16,-2 14 1 16,0 7 0-16,0 7-1 15,-2 4 1-15,-1 1-1 16,-2 4 0-16,-2-1 0 15,-1-1 0-15,-1-8-1 16,-2-3 2-16,0-8-1 16,-2-10 0-16,1-7 0 15,2-10 0-15,1-8 1 0,3-8-1 16,6-15 0-16,0 0 0 16,-14 5 1-16,14-16-1 15,4-7 1-15,1-7-1 16,1-5 0-16,1-5 0 15,3-10 1-15,0-2-1 16,3-6 0-16,0 0-1 16,2-3 2-16,5 2-1 15,0-5 0-15,7 5 0 16,4 8 0-16,3 6 0 16,-1 7 0-16,4 8 1 15,-1 11-1-15,-2 7 0 0,-3 16 1 16,-7 7-1-16,-7 5 0 15,-8 5 0-15,-8 4 0 16,-8 1 1-16,-9-1-1 16,-10 1 1-1,-8-9-3-15,-5-2 2 0,0-4-1 16,1-4 0-16,8-3-2 16,-2-9-2-16,16 3-5 15,-1-18-13-15,28 10-13 16,1-11-5-16,14-1 1 15,2-5 0-15</inkml:trace>
  <inkml:trace contextRef="#ctx0" brushRef="#br0" timeOffset="86429.5926">25341 9740 67 0,'0'0'36'0,"-9"-11"2"16,9 11-1-16,-16 16-26 16,2-8-4-16,11 13 0 15,-8 4 0-15,6 9-3 16,-2 3 0-16,7 4-2 16,1 0 0-16,7 3 0 15,6-5 0-15,5-2-1 0,3-10 0 16,6-5 0-1,3-10 0-15,1-7 0 16,-1-11 0-16,0-10 0 16,-3-8 0-16,-6-11-1 0,-6-6 1 15,-8-2-1-15,-8-3 0 16,-8 0 0-16,-11 3-1 16,-10 2 0-16,-6 9-2 15,-6 4-4-15,10 23-14 16,-6-4-20-16,10 7 2 15,4 5-3-15,11 4 1 16</inkml:trace>
  <inkml:trace contextRef="#ctx0" brushRef="#br0" timeOffset="86893.697">25877 9719 68 0,'-11'-6'34'0,"-3"-1"1"16,-1-5-10-16,3 14-15 16,-11-9-1-16,9 9 0 0,-6-4-2 15,7 8-2-15,-3-1 0 16,10 7-2-16,3 1 1 16,9 8-1-16,4 3 0 15,5 6-1-15,5 4 0 16,3 6 0-16,0-2 0 15,-2-2-2-15,-4 0 2 16,-6-5-2-16,-10-4 0 16,-2-8 0-16,-10-6 0 15,-8-9-1-15,-5-1-3 16,-6-9-2-16,8 3-7 16,-9-10-26-16,17 0-1 15,0-9 0-15,14-4-1 0</inkml:trace>
  <inkml:trace contextRef="#ctx0" brushRef="#br0" timeOffset="87689.3216">26025 9836 61 0,'23'7'36'0,"-3"-5"0"16,1 1 0-16,-1-2-27 15,-5-10-3-15,8 7 1 16,-11-13-1-16,4 5-2 15,-7-7-2-15,-2 2 1 16,-6-6-1-16,-3 6 0 0,-8-4 0 16,0 5 0-16,-4 2-1 15,-2 3 1-15,-1 5-1 16,0 7 1-16,-2 4-1 16,3 8 0-1,2 3 0-15,2 5 0 0,2 4 1 16,4 8-1-16,3 1-1 15,6 2 1-15,3 1-1 16,5-2 0-16,2 1 1 16,6-3-1-16,1-3-1 15,6-7 2-15,1-4-1 16,3-6-1-16,2-6 1 16,2-5 0-16,0-9 0 0,4-5 1 15,0-4-2-15,0-9 1 16,0-4 0-16,-2-5 0 15,0-3 0 1,-7-4 0-16,-2 2 0 0,-8-2-1 16,-5 3 2-16,-9 2-1 15,-10 2 0-15,-12 3 0 16,-6 8 1-16,-4 8-1 16,-6 3 1-16,0 13-1 15,-3 6 0-15,5 8 0 16,4 14 1-16,9 4-1 15,8 5 0-15,7 1 0 16,7 2 0-16,8-5-1 0,5-5 1 16,7-6 0-1,1-11-1-15,3-10 1 16,0-10 0-16,2-10-1 16,-1-13 0-16,-5-11 1 0,-1-9 0 15,-1-13-1-15,-1-12 1 16,-5-5 0-16,-2-1 0 15,-2 4-1-15,-4 8 3 16,1 9-2-16,-3 10 1 16,-2 20 0-16,-4 27 0 15,0 0 0-15,2 18 1 16,-1 19 0-16,-2 12-1 16,3 9 0-16,2 9 0 15,1 5-1-15,5 3-1 16,2-2-3-16,7 2-8 15,-10-16-28-15,12-8-2 16,-3-13 0-16,4-11 0 0</inkml:trace>
  <inkml:trace contextRef="#ctx0" brushRef="#br0" timeOffset="88809.7042">27715 9759 49 0,'0'0'33'0,"12"-22"2"16,-9 9 0-16,-3 13-23 15,-2-21-1-15,2 21-1 16,-18-11-2 0,7 16-2-16,-8-2 0 0,5 10-2 15,-3 3 0-15,3 7-2 16,0 2 1-16,5 7-3 15,3-1 1-15,5 3-1 16,4 0 1-16,6-1-1 16,4-4-1-16,6-2 1 15,3-8 0-15,4-6 0 16,-1-7 0-16,0-8 0 0,-1-10 1 16,-6-6-1-16,-8-10 0 15,-8-6 0-15,-8-5 1 16,-10-4 0-1,-3-3-1-15,-5-1 0 0,3 1 1 16,3 1-1-16,11 3 1 16,8 1-2-16,15 3 1 15,13 3-1-15,8 3 1 16,8 3 0-16,3 4 0 16,-1 0 0-16,-4 9 0 15,-6 6 0-15,-10 0 0 16,-7 6 0-16,-7 4 1 15,-13 0-1-15,7 20 0 0,-8 0 1 16,-2 6 0 0,2 7 0-16,-1 7-1 15,0 7 2-15,0 4-1 16,2 4-1-16,-1-1 1 0,0 4 0 16,-2 1-1-16,2 0 1 15,-3-1-1-15,2 4 1 16,-1-1-2-16,2 1 2 15,1-2-1-15,4-3 1 16,-1-5-2-16,5-5 2 16,2-7-1-16,2-9 0 15,0-6-1-15,5-10 1 16,0-8 1-16,-2-8-2 16,2-8 1-16,-6-7 0 15,-1-7 0-15,-8-6 0 16,-7-6 0-16,-11-5-1 15,-7-3 1-15,-1 2 0 0,-3 1 0 16,5 1 1-16,4 3-1 16,9 2 0-16,13 1 0 15,13 4 0-15,12-1 0 16,9 0 0-16,5 4 0 16,2 1 0-16,-1 4-1 15,-5-1-1-15,0 11-5 16,-21-10-20-16,5 13-12 15,-9-4-3-15,-2-1 0 16,-2 1 0-16</inkml:trace>
  <inkml:trace contextRef="#ctx0" brushRef="#br0" timeOffset="120604.8981">29389 9076 15 0,'0'0'31'0,"-1"-11"0"16,1 11 1-16,0 0-12 16,0 0-5-16,0 0-2 15,-21 2-3-15,15 10-4 16,-10-1 0-16,5 10-1 0,-8-1 0 15,3 12-1-15,-7 0 0 16,4 13 0-16,-6 2-2 16,4 10 1-1,-2 6-1-15,2 6 0 0,-1 4-1 16,6 5 0-16,2 2-1 16,5-1 1-16,5 0-1 15,7-2 0-15,5-4 0 16,10-1 0-16,5-3 0 15,5-3 1-15,8-7-1 16,5-4-1-16,4-5-2 16,-2-13-3-16,10 0-24 15,-10-16-9-15,-1-8 0 0,-7-10-1 16</inkml:trace>
  <inkml:trace contextRef="#ctx0" brushRef="#br0" timeOffset="121425.4162">30055 9355 33 0,'-10'-18'33'0,"4"3"1"0,-8-1-1 16,-5-6-19-16,19 22-1 15,-32-23-3-15,19 21-2 16,-12-4-3-16,8 12 0 16,-6 0-1-16,3 9-1 15,1 3-1-15,3 10 0 16,1 0-1-16,7 4 0 16,2 2 0-16,6 4 0 15,3-4-1-15,6-2 0 16,3-7 0-16,3-5 1 15,1-6-1-15,2-5 0 16,-1-9 0-16,1-9 0 16,-1-8 1-16,0-5-1 0,1-6 0 15,-4-9 0-15,2-7 1 16,-1-3-1-16,-2-6 1 16,1 0-2-16,-2 4 1 15,-2 6 1-15,-2 4-1 16,-1 9 2-16,-2 8-1 15,-5 22 0-15,0 0 1 16,3 14 0-16,-4 9 1 16,-1 10-1-16,1 7 0 15,4 10 0-15,-1 2-1 16,4 8 0-16,1-1-2 16,2-2 0-16,2 4-2 15,-3-11-3-15,10 8-18 0,-11-16-16 16,0-3 0-16,-4-11 0 15,-1-5 0-15</inkml:trace>
  <inkml:trace contextRef="#ctx0" brushRef="#br0" timeOffset="121957.5985">30107 10031 20 0,'0'-15'32'0,"0"15"2"15,-7-17-1-15,-8-1-16 16,15 18-3-16,-19-18-2 16,19 18-2-16,-27-12-3 15,12 12-1-15,-8-4 0 16,5 7-2-16,-6-1 0 16,6 7 0-16,-1-3-2 15,5 3 0-15,3 4 0 0,7 1 0 16,7 2-1-16,8 2-1 15,5 0 1 1,6 5 0-16,3 2-1 16,3 0 1-16,-1 2 0 0,-1 1 0 15,-4-1 0-15,-7-1 1 16,-9 0-1-16,-9-4 1 16,-8-4-1-16,-8-1 0 15,-8-4-1-15,-2-4 0 16,-4-3-2-16,2-4-1 15,8 3-2-15,-3-17-13 16,15 6-22-16,6-9-1 0,10-2-1 16,4-7 1-16</inkml:trace>
  <inkml:trace contextRef="#ctx0" brushRef="#br0" timeOffset="122332.7266">30468 8991 73 0,'24'1'40'0,"2"12"-2"15,7 14 2-15,2 6-32 16,7 26-1-16,-6 9 0 16,3 24-2-16,-14 7 0 0,-3 12-3 15,-11 4 0-15,-5 4 0 16,-12-3-1-16,-8-8 1 16,-11-7-1-16,-6-15 0 15,-6-9-1-15,-3-11 1 16,-4-9-1-16,-4-13 0 15,2-5-3-15,-2-14-7 16,16 0-30-16,-3-13-3 16,9-4 0-16,8-6-1 15</inkml:trace>
  <inkml:trace contextRef="#ctx0" brushRef="#br0" timeOffset="123873.2539">18603 11500 18 0,'0'0'32'16,"0"0"0"-16,0 0 1 0,-1 24-18 16,1-24-5-1,-7 34 0-15,-2-14-3 16,9 9-1-16,-6 0-3 16,7 5 1-16,-3-3-1 0,4 6 0 15,0-4-1-15,2-1-1 16,0-2 1-16,2-4-1 15,2-6 0-15,-2-2-1 16,1-7 0-16,-7-11 1 16,19 7-1-16,-8-12 0 15,2-4 0-15,0-7 0 16,1-1 0-16,0-5 1 16,2-4-1-16,0-1 0 15,-1-1 0-15,-1-2 1 16,0 3-1-16,-2 2 1 15,-1 1 0-15,1 6 0 16,-3 3 1-16,-9 15 0 0,14-14 0 16,-14 14 0-16,14 11 0 15,-9 6 0-15,-5 4 0 16,0 6 0-16,-3 2-1 16,-1 5 1-16,1 0-2 15,-5-1 1-15,5-5 0 16,-1-5 0-16,3-7-1 15,1-16 0-15,0 0 1 16,23 0-1-16,-8-16 0 16,7-8 0-16,-2-5 0 15,7-8 0-15,0 2 0 16,0 1 0-16,-1 5 1 0,-4 5-1 16,-4 8 1-16,-1 10 0 15,-4 8 0-15,0 13-1 16,-5 5 1-16,1 7-1 15,-1 6 0-15,1 3 1 16,-1 3-3-16,1 1 1 16,3-1-3-16,-5-11-2 15,12 8-14-15,-12-15-21 16,0-6 2-16,-7-15-2 16,0 0 0-16</inkml:trace>
  <inkml:trace contextRef="#ctx0" brushRef="#br0" timeOffset="124053.3155">18614 11147 62 0,'-19'-11'38'0,"5"7"-3"15,2 5 0-15,12-1-40 16,0 0-20-16,5 20-10 15,12-3-1-15,5-3 1 16</inkml:trace>
  <inkml:trace contextRef="#ctx0" brushRef="#br0" timeOffset="124390.8099">19336 11290 47 0,'0'0'39'16,"11"7"-2"-16,-11-7 2 16,8 15-24-16,0 8-9 15,-6 4 1-15,5 11 0 16,-7 4-2-16,4 7-1 15,-4 0 0-15,2 6-1 16,-2-2-1-16,2 2-1 16,-4-7-3-16,1-2 1 15,4-2-4-15,-6-12-2 16,11 6-9-16,-10-18-24 0,6-7 0 16,-4-13-1-16,5-11 2 15</inkml:trace>
  <inkml:trace contextRef="#ctx0" brushRef="#br0" timeOffset="125045.0339">19338 11641 54 0,'-2'-14'36'15,"2"14"1"-15,13-12 0 16,8 12-28-16,6-5-3 16,14 7-1-16,2-6-1 15,8 3-1-15,-1 0-1 16,0-3-1-16,-6-1 0 15,-7-2 0-15,-9-2-1 0,-11 1 1 16,-10-3 0-16,-8 0 0 16,-11-1 1-16,-3 1-1 15,-4 2 0-15,-3 7 1 16,-1 2-1-16,1 7 1 16,1 7-1-16,6 6 0 15,4 6 0-15,4 8 0 16,4 1-1-16,7 3 0 15,2-2 1-15,5-1-1 16,5-2-1-16,2-6 1 16,4-5 0-16,4-12 0 15,0-5 0-15,1-8 0 16,-2-7 0-16,3-7 0 0,-2-10 1 16,-2-8-1-16,-1-4 0 15,-3 0 0-15,-2-1 1 16,-2 3-1-1,-5 4 0-15,-1 4 1 0,-6 8-1 16,-2 8 1-16,-2 13 0 16,-4-11-1-16,4 11 0 15,-11 12 1-15,11-12-1 16,-6 21 0-16,8-8 0 16,5 0 0-16,4 1 0 15,3-5 0-15,5-1 0 16,0-2 1-16,1-4-1 0,-3-1 0 15,-1 1 0-15,-16-2 0 16,17 10 1-16,-17-10-1 16,4 25 1-1,-7-6-1-15,1 4 1 16,-1 5-1-16,2 1 0 0,0 2 0 16,4 1-1-16,2-4-2 15,6 3-4-15,-6-16-26 16,15 5-7-16,-3-9-2 15,4-3 1-15</inkml:trace>
  <inkml:trace contextRef="#ctx0" brushRef="#br0" timeOffset="125889.2201">20458 11527 57 0,'-19'-16'35'16,"19"16"3"-16,-19-13-2 16,4 3-28-16,15 10-2 15,-16-3-1-15,16 3 0 16,-12 10-1-16,11 2-1 15,0 3 0-15,3 7 0 16,2 4-1-16,8 8 1 16,1 3-2-16,6 3 2 15,-2-1-2-15,0 2 1 16,-4-5-1-16,-2 0 1 16,-7-10-1-16,-7-4 0 15,-8-7 0-15,-6-4 0 16,-3-7 0-16,-1-4-1 0,-1-4 1 15,4-6-1-15,2 0 0 16,3-2-1-16,11-2 1 16,6-1-1-16,5 3 0 15,10-3 1-15,3 3-1 16,3 2 0-16,6 1-1 16,1-2 1-16,2 3 0 15,1 1 1-15,1-4-1 16,-3 0 0-16,-1-3 0 15,0-1 0-15,1-1 1 16,-2-3-1-16,-2 0 1 16,-3-2 0-16,-6 3 0 15,-4-1 0-15,-5 4 1 0,-7 1-1 16,-9 3 1-16,5 11 0 16,-26-13 1-16,9 14-1 15,-3 4 0-15,-1 6 1 16,0 4-1-16,2 6 1 15,4 5-1-15,3 4 0 16,6 2 0-16,3-1-1 16,8 1-1-16,6-2 0 15,9 1-2-15,1-9-5 16,17 8-18-16,-6-16-15 16,3-3 0-16,0-6 0 15,-1-7 0-15</inkml:trace>
  <inkml:trace contextRef="#ctx0" brushRef="#br0" timeOffset="127638.5083">21190 11578 60 0,'0'0'37'15,"-6"-20"1"-15,6 20 0 16,-17-18-30-16,6 18-1 16,-11-4-1-1,5 13-1-15,-7-2 0 0,4 11-1 16,-2 4-2-16,3 7 1 15,4 3-2-15,6 2 0 16,5 4 0-16,9-2-1 16,7-1 1-16,8-2-1 15,2-6 0-15,4-8 0 16,3-4-1-16,3-9 1 16,-1-10 0-16,-1-8 0 15,-2-11 0-15,-5-9-1 0,1-8 1 16,-2-8 0-16,0-11-1 15,-2-4 0-15,-2-2 0 16,2-3 0 0,-2 5 0-16,-2 4 0 0,0 10 1 15,-3 6-1-15,-4 14 2 16,-2 8 0-16,-7 21-1 16,0 0 1-16,0 0 0 15,-10 31 0-15,0-2 1 16,0 12-1-16,-1 4 1 15,1 8 0-15,1 3-1 16,4 4 0-16,5-6 0 16,4 1 0-16,5-4-2 0,4-7 2 15,4-9-2 1,4-7 1-16,0-11 0 16,3-11 0-16,0-7 0 15,-2-13 0-15,-1-6 0 0,-3-8-1 16,-2-6 2-16,-4-3-2 15,2 3 2-15,-6 0-2 16,-1 5 2-16,-1 6-1 16,-1 5 0-16,-5 18 0 15,4-11 0-15,-4 11 0 16,-1 22 0-16,0 0 1 16,0 3-1-16,1 8 0 15,0 2 0-15,3 2 1 16,2-3-1-16,3-5 0 15,1-6 0-15,4-7 0 16,-1-9 1-16,4-11-1 16,0-7 0-16,1-9 0 0,-1-6 0 15,3-7 0-15,2-2 0 16,1-2 0-16,1 1 0 16,-2 4 1-16,1 1-1 15,-5 11 0-15,0 3 1 16,-1 12-1-16,-5 7 0 15,-4 10 0-15,-3 8 1 16,-3 10-1-16,-2 6 1 16,2 1-1-16,-4 3 1 15,0 2-1-15,-1-4 1 16,3-4 0-16,0-6-1 16,2-10 0-16,-1-4 1 15,0-14-1-15,0 0 1 0,15-15-1 16,-7-6 0-16,-1-4 1 15,4-8-1-15,2-3 0 16,0-2 0-16,1 2 0 16,-1 0 0-16,0 7-1 15,1 4 1-15,0 5 0 16,2 8-1-16,-1 7 1 16,0 7 0-16,-1 4 0 15,3 6 0-15,-1 4 0 16,1 5-1-16,-2 4 1 15,1-1 0-15,0 1 0 16,0-1 1-16,2-3-1 0,-3-4 0 16,3-6 1-16,0-8-1 15,2-7 0-15,2-6 1 16,1-7-1-16,1-4 0 16,-2-6 0-16,3-2 1 15,-6-2-1-15,-4 0 0 16,-7 5 0-16,-8 2 0 15,-7 9-1-15,-9 7 1 16,-3 7 0-16,-7 9 0 16,3 7 0-16,-2 7-1 15,7 1 1-15,3 2 0 16,11-2 0-16,5-3 0 16,5-6 0-16,6-6 0 0,3-5 0 15,4-3 0-15,-2-5 0 16,3-1 0-16,-4-1 0 15,-3 1 0 1,2 1 0-16,-2 4 0 0,-2 7 0 16,0 5 0-16,-1 9 1 15,-1 12-1-15,-1 13 1 16,-2 12 0-16,-3 9-1 16,-6 11 1-16,-5 6-1 15,-8 4 1-15,-7 5-1 16,-5-3 1-16,-4-4-1 15,-5-7 1-15,-4-8 0 16,-5-10 0-16,4-14 0 0,-2-11-1 16,5-12 1-16,1-16-1 15,5-20 0 1,5-8 0-16,10-13 0 16,9-8 0-16,9-8-1 0,11-1 1 15,7-7 0-15,7 3 0 16,6 3-1-16,7 1 1 15,5 2-1-15,3 7 0 16,1 1-1-16,0 2 0 16,0 0-2-16,3 7-2 15,-10-4-3-15,5 15-9 16,-26-15-10-16,5 12-7 16,-23-9-7-16,-9 1 2 0,-17-5 0 15</inkml:trace>
  <inkml:trace contextRef="#ctx0" brushRef="#br0" timeOffset="127825.6051">21440 11376 80 0,'0'0'38'0,"23"-11"2"16,9 0-5-16,13 5-35 15,15 4-3-15,0-6-31 16,14 4-2-16,6-5-3 16,3 1 2-16</inkml:trace>
  <inkml:trace contextRef="#ctx0" brushRef="#br0" timeOffset="160172.1828">23705 11331 36 0,'0'0'28'0,"0"0"3"16,-7-13-10-16,7 13-5 16,-9-11-4-16,9 11-2 15,-19-11-2-15,19 11-1 16,-26-10-2-16,11 8 0 16,-6-5-1-16,2 7-1 0,-6-3 1 15,1 3-2-15,-2 0 1 16,2 4-1-16,-3-3 1 15,4 4-2-15,1 0 1 16,1 0 0-16,3 1-1 16,4 1 0-16,2-1 0 15,12-6-1-15,-15 13 1 16,15-13-1-16,-7 17 1 16,7-17-1-16,1 16 0 15,-1-16 0-15,10 18 2 16,-10-18-2-16,21 19 2 15,-5-9-1-15,2 0 0 0,5 0 0 16,2 1 1-16,5 3-2 16,1 2 0-16,0 1 0 15,0 3-1-15,-3 0 1 16,-2 5 0 0,-6 1 0-16,-5 1 0 0,-10-2 0 15,-8 1 0-15,-6-1 1 16,-8-3 0-16,-7 0 0 15,-5-6 0-15,-4-3 0 16,-1-4 1-16,1-7-1 16,0-3 0-16,5-3 0 15,2-4-1-15,8-3 1 16,5-2-2-16,4-2 0 0,8 2-1 16,0-2-3-16,1 15-3 15,13-29-13 1,0 22-19-16,4-3 0 0,4 4 0 15,1-3 0-15</inkml:trace>
  <inkml:trace contextRef="#ctx0" brushRef="#br0" timeOffset="160431.1622">23878 11474 88 0,'0'0'39'0,"22"-8"0"0,-6 7-2 16,3-4-35-16,2 4-1 15,2 4-2-15,-3-8-15 16,-2 7-21-16,6 0-1 15,3-2 0-15,4-1 0 16</inkml:trace>
  <inkml:trace contextRef="#ctx0" brushRef="#br0" timeOffset="168483.7633">24684 11409 11 0,'0'0'26'0,"19"1"2"16,-19-1-6-16,12-6-4 0,-1 4-4 15,-10-12-3-15,10 7 0 16,-13-11-2 0,9 4-1-16,-12-9-2 15,4 5 1-15,-11-5-2 0,5 6 0 16,-10-2-1-16,2 8 0 16,-7 1-1-16,4 9 0 15,-7 3-1-15,6 9 0 16,-2 5 0-16,1 7-1 15,1 4 2-15,2 5-2 16,3 5 1-16,3 1-1 16,5 0 0-16,4 0-1 15,4-3 1-15,6-4-1 16,4-6 0-16,3-4 0 16,3-9-1-16,4-9 1 15,2-7 0-15,4-11 0 16,0-8 0-16,2-11 0 0,-1-7 0 15,0-10-1-15,-2-8 1 16,-1-5 0-16,-6-3-1 16,-4 3 1-16,-5 5 0 15,-3 5-1-15,-6 7 3 16,-2 10-2-16,-2 9 1 16,-3 13 0-16,5 15 0 15,-16-4 0-15,6 16 0 16,2 11 0-16,-2 10-1 15,3 9 1-15,-1 7-1 16,2 3 1-16,1 7 1 16,5 1-1-16,1 0 0 15,7-4 0-15,2-5 0 0,3-8 0 16,3-6-1-16,3-7 1 16,3-9-2-16,4-13 0 15,0-9 1-15,0-9 0 16,3-12 0-16,-4-8-1 15,2-6 0-15,-3-7 1 16,-2-1-1-16,-2 1 1 16,-4 1 0-16,-5 5-1 15,-4 9 1-15,-1 6 1 16,-3 7 0-16,-3 15 0 16,0 0 0-16,-9 16 0 15,4 4 0-15,3 8 0 16,-1 4 1-16,3 7-1 0,4 2 0 15,2 1-1-15,5-3-2 16,1-7-1-16,8 0-4 16,-12-19-19-16,12-1-14 15,-3-14 1-15,1-9-2 16,-2-14 1-16</inkml:trace>
  <inkml:trace contextRef="#ctx0" brushRef="#br0" timeOffset="168605.9907">25240 11037 68 0,'-13'-35'34'0,"8"18"-2"16,-2 4-3-16,7 13-57 0,15 1-4 15,-2 4-1-15,12 6-2 16</inkml:trace>
  <inkml:trace contextRef="#ctx0" brushRef="#br0" timeOffset="170195.765">25424 11288 31 0,'-8'-17'33'0,"8"17"-1"16,1-17 3-16,0 2-19 15,-1 15-3-15,2-13-3 0,-2 13-1 16,0 0-2-16,0 0-1 15,0 0-1-15,13 23-2 16,-12-4 0-16,3 8 0 16,-3 3 1-16,3 9-2 15,-3 0 1-15,0 1-1 16,-1-4 0-16,1 0-1 16,-1-9 0-16,0-3 0 15,0-7-1-15,0-17 0 16,2 10 1-16,-2-10 0 15,6-15 0-15,-1-7 0 16,1-5 0-16,2-6-1 16,3-4 0-16,2-3 0 0,0-3 0 15,0 2 0-15,4 1-1 16,-2 9 1-16,0 5 0 16,-1 8 0-16,0 4 1 15,-1 6-1-15,-1 9 1 16,1 10-1-16,-4 6 0 15,0 6 1-15,-3 8 0 16,-2 7 0-16,-2 5 0 16,-2 1 0-16,0-1 0 15,-1-4 0-15,1-5 0 16,1-7 0-16,0-9-2 16,-1-18 1-16,11 7 1 15,-11-7-1-15,21-28 0 0,-7 1 0 16,0-4-1-16,2-6 1 15,2-3-1-15,-2 1 1 16,3 2-1-16,-5 5 0 16,0 8 0-16,-2 8 1 15,0 8 0-15,0 7-1 16,-1 8 1-16,3 10 0 16,-3 5 2-16,3 3-1 15,3 9 0-15,2 3-1 16,1-2 1-16,2-1 0 15,3-3-1-15,2-4 1 16,2-8-2-16,2-5 1 0,-2-12 0 16,0-8 0-16,0-7 0 15,-3-7 0-15,-2-5-1 16,-4-5 0-16,-3-2 0 16,-3-3 1-16,-6 2-1 15,-5 1 1-15,-6 2-1 16,1 5 1-16,-7 3 0 15,-1 7 0-15,1 3 0 16,-2 8 0-16,-2 6-1 16,2 7 1-16,2 10 0 15,-4 5 0-15,5 5 1 16,1 9 0-16,0 2-1 16,4 0 1-16,4 0-1 0,3-1 1 15,4-7 0-15,4-6-1 16,3-5 0-16,2-12 0 15,3-5 0-15,2-8 0 16,1-12 1-16,1-5-1 16,2-7 0-16,-2-5 0 15,2-7-1-15,3-6 1 16,-1-2-1-16,2 2 1 16,-2 4-1-16,-3 5 0 15,-2 7 1-15,-2 7 0 16,-5 12 0-16,-4 12 1 15,-4 10-1-15,-7 10 0 16,-2 9 1-16,-2 5-1 0,-2 5 2 16,-1 6-1-16,1-2 0 15,2-4 0 1,-1-3 0-16,4-7-1 0,0-8 2 16,1-10-2-16,-1-12 0 15,14-11 0-15,-7-8-1 16,4-10 1-16,2-8-1 15,3-5 1-15,4-6-1 16,2 2 0-16,-4 5 0 16,0 7 1-16,-1 5 1 15,-2 11-1-15,-1 11 0 16,-2 11 0-16,-1 11 1 16,1 8-1-16,3 3 0 0,3 5 0 15,4 4-1-15,1-3-2 16,8 4-3-1,-8-14-14-15,16 7-20 16,-9-6-1-16,3-2 0 0,-5-8 0 16</inkml:trace>
  <inkml:trace contextRef="#ctx0" brushRef="#br0" timeOffset="170743.9891">27362 11155 52 0,'0'0'34'16,"-3"-12"0"-16,3 12-9 16,0 0-11-16,-25-18-1 15,25 18-3-15,-32-3-3 16,16 9-1-16,-7-3-1 15,6 4-1-15,-3 0-1 16,7 8 1-16,-1 0-1 0,11 4-1 16,4 4 1-16,9 3-1 15,4 2-1-15,8 4 2 16,5-1 0-16,1 1-2 16,-1 0 2-16,-2-2-2 15,-7-5 1-15,-7-5 0 16,-10-3 0-16,-11-3-2 15,-8-5 0-15,-4-4 1 16,-4-4-2-16,1-2-1 16,2 1-3-16,1-12-3 15,22 12-12-15,-9-13-20 16,16-1-1-16,7-6-1 0,10-2 2 16</inkml:trace>
  <inkml:trace contextRef="#ctx0" brushRef="#br0" timeOffset="170975.7753">27605 11161 62 0,'0'0'37'16,"1"11"2"-16,-6 1-1 16,1 11-21-16,-4-3-9 15,7 11-2-15,-4-1 0 16,5 2-3-16,1 1 0 15,6-1-2-15,5 0-3 0,-1-9-4 16,13 8-12-16,-7-15-20 16,1-4-2-16,-3-12 1 15,-1-5 0-15</inkml:trace>
  <inkml:trace contextRef="#ctx0" brushRef="#br0" timeOffset="171123.9503">27645 10928 78 0,'-11'-34'37'0,"0"14"-2"16,6 7 0-16,5 13-36 15,0 0-8-15,9 13-24 16,3 0-2-16,6 8-1 0,3 4 0 16</inkml:trace>
  <inkml:trace contextRef="#ctx0" brushRef="#br0" timeOffset="171907.9982">27971 11215 57 0,'0'0'36'16,"-15"-19"0"-16,4 15 0 15,11 4-25-15,-27 2-3 0,18 10-1 16,-8-1-2-16,2 11 0 16,-1 2-2-1,9 7 0-15,-1 0 1 16,7 8-2-16,2-3 1 0,9 0-2 16,2-4 2-16,9-2-2 15,2-6 0-15,3-7 0 16,1-7-1-16,2-10 1 15,-3-7-1-15,-1-8 0 16,-4-7-1-16,-6-6 1 16,-8-6-1-16,-9-4 1 15,-8 1-1-15,-12-2 1 16,-5 0-1-16,-4 4 0 0,1 4 2 16,2 6-1-1,5 1 0-15,7 5 0 16,11 4 0-16,15 1 0 15,9 3 0-15,13 3 0 0,5 1-1 16,5 0 1-16,6 5 0 16,0 2 0-16,-2 1 0 15,-3 7 0-15,-8 4 1 16,-4 6-1-16,-9 5 1 16,-7 4 0-16,-6 3 0 15,-5 5 0-15,-7 2 0 16,-4-3 1-16,0-3 0 0,-3-3-1 15,1-6 0 1,2-1 1-16,2-9-1 16,5-12 0-16,0 0-2 15,0 0 0-15,13-17 1 16,0-4-1-16,3-4 0 0,3-8 1 16,-1-1-1-16,2 2 0 15,-2 1 1-15,-2 4 0 16,-4 5 0-16,-2 9 1 15,-10 13-1-15,16-5 0 16,-16 5 0-16,15 25 0 16,-7-4-1-16,3 6 0 15,4 1 0-15,2 1-2 16,4 4 0-16,-3-7-2 16,8 7-3-16,-9-17-7 15,17 11-14-15,-10-15-9 16,4-4-1-16,-2-5 2 0</inkml:trace>
  <inkml:trace contextRef="#ctx0" brushRef="#br0" timeOffset="172503.5735">28977 11283 41 0,'16'-37'35'0,"-8"-4"2"16,-5 1 0-16,-8-5-17 15,-1 17-7-15,-21-4-2 16,7 18-2-16,-14 5-4 15,5 18 0-15,-5 8-2 16,3 13-1-16,2 4 0 16,8 8-1-16,6 1-1 15,9-3 1-15,5-4-1 0,7-7 0 16,6-9 1-16,5-8-1 16,4-8 0-16,2-9 0 15,1-7 1-15,-1-6-1 16,-4-3 0-16,0 2 0 15,-5 2 0-15,-3 5 0 16,-11 12 0-16,14-6 1 16,-14 6-1-16,11 24 0 15,-4-1 0-15,3 0 0 16,1 1 2-16,3 2-2 16,3-6 2-16,5-5-2 15,2-7 0-15,4-5 0 16,2-8 0-16,1-10 0 0,0-6-1 15,2-11 1 1,0-13-1-16,-1-7 0 0,-5-12 2 16,-5-3-1-1,-7-2 0-15,-8 4 0 0,-10 6 1 16,-5 9-2-16,-7 17 1 16,-3 15 1-16,-4 19-1 15,-1 16 1-15,2 11-1 16,5 16 1-16,8 8 0 15,4 9 1-15,8 2-2 16,3 1 1-16,8-1-2 16,7-8 0-16,4-3-1 15,1-14-4-15,12 3-13 0,-9-21-20 16,6-8-2 0,0-14-1-16,3-8 2 15</inkml:trace>
  <inkml:trace contextRef="#ctx0" brushRef="#br0" timeOffset="173187.8856">30026 10813 57 0,'-3'-14'35'0,"3"14"2"15,-5-10 0-15,5 10-28 16,1 13-1-16,-4 6-2 16,5 15 0-16,-4 3-2 15,4 9 0-15,-3 4-1 0,3 3 0 16,-1-1-1-16,1-3 0 15,-1-7-1-15,1-8 1 16,-1-6-1-16,2-8 0 16,-2-9 0-16,-1-11 0 15,0 0 0-15,15-14 0 16,-4-4-1-16,5-3 2 16,3-3-1-16,7 0-1 15,1 1 2-15,2 6-2 16,0 5 2-16,3 8-1 15,-5 9 0-15,-3 7 0 16,-7 7-1-16,-6 7 1 16,-6 4-1-16,-7 1 1 0,-8 1-1 15,-7-2 2-15,-6-4-2 16,-9-3 0-16,-2-6 1 16,-4-5-2-16,1-2 1 15,3-9-4-15,6-1-2 16,2-14-6-16,26 14-20 15,-6-34-10-15,22 6 1 16,7-10-1-16</inkml:trace>
  <inkml:trace contextRef="#ctx0" brushRef="#br0" timeOffset="174336.9092">30728 11053 56 0,'22'29'35'15,"-8"5"1"1,-13 4 1-16,-18-3-29 0,6 8 0 16,-16-11-1-16,4 0-2 15,-9-10 0-15,5-5-2 16,-2-10 1-16,8-4-2 16,-1-10 0-16,6-3 0 15,5-10-1-15,4-5 0 16,5-9-1-16,7-6 1 15,3-3-1-15,7-1 0 16,2 1 1-16,4 5-1 16,-1 7 0-16,5 9 0 0,-2 12 0 15,1 12 0-15,0 14 0 16,-2 8 0 0,-2 10-1-16,0 8 1 15,-1 3 0-15,0 1 0 0,-2-1 0 16,2-3 1-16,1-4 0 15,1-9 0-15,-1-7-1 16,2-10 1-16,3-8 0 16,0-9 0-16,1-10 0 15,-2-9-1-15,0-11 0 16,1-11-1-16,1-13 2 16,-2-6-2-16,-2-6 1 15,-2 1 0-15,-4 2 0 0,-5 4 0 16,-4 9-1-16,-5 12 1 15,-5 12 0 1,-2 11 0-16,5 20 1 16,-20-7-1-16,11 18 1 0,-1 11-1 15,1 11 1-15,2 9 0 16,2 10 0-16,3 12 0 16,2 1-2-16,4 1 2 15,3-1-2-15,4-7 1 16,1-9 0-16,4-11 0 15,1-10-1-15,1-15 1 16,2-9 0-16,2-13-1 16,1-12 1-16,2-10 0 15,1-10 0-15,2-9 0 16,-1-7 0-16,-1-5-1 16,-1 0 2-16,-5 2-2 15,-1 7 2-15,-5 7-1 0,-3 8 0 16,-5 10 0-16,-3 9 1 15,-3 19-1-15,0 0 0 16,0 0 1-16,-9 16-1 16,3 10 0-16,1 8 0 15,-1 10 1-15,-1 7-1 16,3 7 0-16,-1 1 0 16,2-1 0-16,2-5 0 15,3-4 1-15,2-9-2 16,0-10 1-16,3-8 0 15,-7-22 1-15,21 12-1 16,-6-19 0-16,2-8 1 0,-2-6-1 16,1-7 0-16,1-3 0 15,-2-5 1-15,0-1-1 16,-3 6 0-16,-2 1 0 16,-2 5 0-16,2 6 0 15,0 6 0-15,3 6 2 16,3 9-1-16,5 5 1 15,1 4-1-15,3 8 1 16,4 4 0-16,-3 3 0 16,0 5-1-16,-5 1 0 15,-5 0 0-15,-8-1 0 16,-7-2 0-16,-9-3 0 16,-7-3 0-16,-7-4 0 0,-5-4-1 15,-3-4-1-15,1-3 0 16,-2-3-2-16,4 0 0 15,6-6-3-15,9 6-9 16,-1-15-20-16,13 10-7 16,13-10 0-16,9 4 1 15</inkml:trace>
  <inkml:trace contextRef="#ctx0" brushRef="#br0" timeOffset="174511.6801">32164 11320 102 0,'15'4'42'0,"-2"1"1"16,-13-5-1-16,0 0-39 15,0 0-1-15,12-6-8 16,0 3-33-16,-12 3-4 16,-1-13 0-16,1 13-2 15</inkml:trace>
  <inkml:trace contextRef="#ctx0" brushRef="#br0" timeOffset="178987.2907">18811 12678 19 0,'-3'-25'30'15,"5"14"-2"-15,-2 11-8 16,-10-23-5-16,10 23-3 16,-12-16-2-16,12 16-3 15,-19-6-1-15,19 6-1 16,-25 11-1-16,14 4 1 16,-8 4-1-16,5 10 0 15,-7 4-1-15,5 8-1 16,-2 3 2-16,3 6-2 15,-1 3 1-15,7 2-2 16,0-4 1-16,7 1-2 16,2-2 1-16,4-1 0 15,6-3-2-15,4-5 2 0,3-8-2 16,3-7 1-16,4-1 0 16,1-10 0-16,1-8-1 15,1-11 1 1,0-8 0-16,-1-8-1 0,0-5 2 15,-1-4-1-15,-2-9 0 16,-5-1 0-16,-2 2 1 16,-5 1-1-16,-4 2 1 15,-2 8 0-15,-4 3 0 16,-1 6-1-16,-2 4 2 16,2 13-1-16,0 0 0 15,-12 15 0-15,7 4 0 16,4 7-1-16,-2 4 1 0,6 7 0 15,0 2-2 1,5 2 2-16,5 0-2 0,6-9 2 16,6-6-1-1,1-4 1-15,3-10 0 0,-1-9-1 16,0-9 1-16,-4-10 0 16,-4-11 0-16,-9-3 0 15,-9-8 0-15,-7-4 0 16,-8-2 0-16,-9 0-1 15,-5 4 0-15,-3 4-1 16,2 7 0-16,1 3-3 16,7 15-3-16,-3-3-17 0,23 14-15 15,-12 5 0-15,12-5 0 16,13 19 0-16</inkml:trace>
  <inkml:trace contextRef="#ctx0" brushRef="#br0" timeOffset="179439.7813">19258 12922 44 0,'0'-11'36'16,"0"11"0"-16,6-13 0 15,-6 13-26-15,11 7-3 16,-11-7 1 0,12 30-2-16,-10-5-1 0,7 11-2 15,-3 0 1-15,3 6 0 16,-2-1-2-16,1 0 0 16,-2-4-1-16,3-5 1 15,-4-9 0-15,1-5 0 16,-6-18-1-16,13 6 1 15,-13-6-1-15,19-29 1 16,-8 4-1-16,0-8 1 16,0-5-1-16,2-2 0 15,-1 3 0-15,-2 0-1 16,-3 6 1-16,0 3-1 16,-3 6 0-16,0 5-2 15,-4 17 0-15,12-17-2 0,3 16-4 16,-7-10-9-16,17 12-23 15,-3-1 0-15,7 4 0 16,0-2 0-16</inkml:trace>
  <inkml:trace contextRef="#ctx0" brushRef="#br0" timeOffset="180075.0177">19707 13011 48 0,'0'0'35'16,"-16"16"0"-16,16-16 1 15,0 0-28-15,15-4-1 16,3 1-1-16,-3-13-1 16,5 3-2-16,-1-7-1 0,0 3 2 15,-4-2-2-15,-3 1 1 16,-7 1-1-16,-5 3 1 16,0 14-1-16,-18-12 0 15,0 13 0-15,-1 8-1 16,-3 5 1-16,1 7-2 15,2 3 2-15,3 8-2 16,4 1 0-16,7 1 0 16,6 0 0-16,5-2 1 15,5-1-2-15,4-7 1 16,4-3 0-16,2-9 0 16,3-7 0-16,3-9 0 15,0-6 0-15,1-8 0 0,1-7 0 16,2-8 0-16,-3-5 1 15,-4-2 0-15,-3 1 0 16,-5 3 0 0,-6 4 0-16,-4 6 0 0,-8 7 0 15,2 19 0-15,-16-9 0 16,16 9-2-16,-17 14 2 16,13 1-1-16,8-2 0 15,3 1-1-15,9-2 2 16,4-3-2-16,5-4 1 15,3-3 0-15,0-1 0 16,-2-2 0-16,-6 3 0 16,-4 3 1-16,-5 3-1 0,-6 9 0 15,-4 6 0-15,-2 5 1 16,0 3-1-16,1 0 0 16,2 2 0-1,6-3 0-15,1-2-2 0,7-8 1 16,5-6-2-16,-1-13-4 15,8 7-11-15,-9-22-21 16,4-4-1-16,-5-18 0 16,0-7 1-16</inkml:trace>
  <inkml:trace contextRef="#ctx0" brushRef="#br0" timeOffset="180198.0614">20332 12694 64 0,'-16'-21'36'0,"2"10"-1"16,2 2-1-16,12 9-36 15,0 0-30 1,0 0-2-16,17 9-1 0,3-4 0 16</inkml:trace>
  <inkml:trace contextRef="#ctx0" brushRef="#br0" timeOffset="181631.1367">20493 12901 27 0,'0'0'32'16,"7"-12"2"-16,-7 12 1 15,0 0-20-15,0 0-2 16,4 13-3-16,-4-13-1 16,-9 22-4-16,1-6 1 15,7 10-2-15,-4 2 0 16,5 5-2-16,-3-1-1 15,4 3 1-15,2-2-2 16,2-2 1-16,2-4-1 16,3-5 1-16,0-5 0 15,1-6-1-15,1-5 1 16,0-7-1-16,0-4 0 16,-1-7 1-16,1-7-1 0,2-5 1 15,-2-5-1-15,2-4 0 16,0-1 1-16,0 0-1 15,0 1 1-15,2 3-1 16,-2 3 1-16,-1 7 0 16,0 6 0-16,-2 7 0 15,-11 7-1-15,20 1 1 16,-20-1 0-16,16 22 0 16,-9-6 0-16,0 7-1 15,-2 1 0-15,1 4 1 16,-1-1-2-16,0 1 2 15,-1-3-1-15,2-3 0 16,-4-4 0-16,4-4 1 0,-6-14-1 16,0 0 1-16,11 8-1 15,-11-8 0-15,10-13 1 16,-10 13-1-16,9-18 0 16,-6 4 0-16,5 0 0 15,-1 2 0-15,4-4 0 16,0 2 0-16,1 2 0 15,3 1 0-15,1 3 1 16,2 2-1-16,2 5 0 16,-2 2 0-16,0 7 0 15,-1 2 0-15,-1 1 0 16,-1 2 0-16,0 3 0 16,-1 0 0-16,0 0 0 0,-1-1 0 15,4-2 0-15,4-5 1 16,2-3-1-16,5-3 0 15,1-5 1 1,3-6-1-16,0-7 0 0,0-5 0 16,-3-4 0-16,-3-4 0 15,-7-2 0-15,-5-2 1 16,-6 2-1-16,-10 4 1 16,-7 6-1-16,-9 8 0 15,-5 5 0-15,-5 11 1 16,-4 6-1-16,1 6-1 15,2 3 2-15,6 2-2 0,7 0 1 16,10-5 0-16,7-2 0 16,-1-13 1-16,24 10-1 15,-5-9 0 1,1-3 0-16,2-2 0 0,0 3 0 16,-2 2 0-16,-1 6 0 15,-3 8 0-15,0 8 0 16,-1 12 0-16,1 10-1 15,-5 16 2-15,0 10-1 16,-5 12 0-16,-5 3 0 16,-2 4 0-16,-9-1 1 15,-7-3 0-15,-10-10 1 16,-3-14-1-16,-7-13 1 0,-3-13 0 16,-5-18-1-1,2-14 0-15,1-15 0 16,7-16-1-16,8-13 0 15,11-12 0-15,9-10-1 0,11-8 0 16,11-2 0-16,10 2 0 16,9 2-2-16,7 1-2 15,13 14-5-15,-10-8-17 16,20 15-14-16,-6-6 0 16,8 8-1-16,-4-2 1 15</inkml:trace>
  <inkml:trace contextRef="#ctx0" brushRef="#br0" timeOffset="183427.2815">22071 12877 37 0,'-1'-16'33'16,"5"1"0"-16,-2 1 2 15,2-3-23-15,7 14-1 16,-11 3-1-16,0 0-2 0,13 8-2 16,-3 9-1-16,-5 2 0 15,5 9-2-15,-5 0 0 16,2 7-2-1,-5 1 1-15,1 1-1 0,-2-3 0 16,-1-4 0-16,-1-4-1 16,0-4 1-16,-2-7 0 15,3-15 0-15,0 11 0 16,0-11-1-16,3-12 1 16,1 0 0-16,1-7 0 15,3-5-1-15,0-2 1 16,2-5-1-16,3-3 0 0,1 2 1 15,4-2-1-15,-2 2 0 16,2 5 0-16,2 4 1 16,-2 6-1-1,3 5 1-15,-4 9-1 16,1 5 1-16,-3 6-1 0,0 7 0 16,-2 3 1-16,-2 7-1 15,-1 0 1-15,-2 2-1 16,1-1 1-16,-1 2-2 15,0-5 1-15,-1-3 1 16,2-7-1-16,-9-13 0 16,19 11 0-16,-7-15 1 15,0-3-1-15,2-9 0 0,1-1 1 16,2-7 0 0,0-3-1-16,0-4 0 15,0 1 0-15,-1-1 0 16,-3 3 0-16,-1 6 1 0,-3 2-2 15,-2 5 1-15,-7 15 0 16,0 0 0-16,8 11 0 16,-11 9-1-16,1 3 2 15,-2 3-2-15,0 6 1 16,2 4 0-16,3-1 0 16,4-1-1-16,4-6 1 15,2-2 1-15,6-8-2 16,2-5 1-16,4-10-1 15,2-8 1-15,0-7 1 16,-3-6-1-16,0-5 0 16,-1-5 1-16,-1-4-1 15,-7-3 1-15,1 3-1 0,-3 2 1 16,-2 2-2-16,0 5 1 16,-3 5 0-16,-6 18 0 15,8-12 0-15,-8 12 0 16,2 23 0-1,-4-3 0-15,-1 8 1 0,-1 1-2 16,1 3 2-16,4 1-2 16,-1-5 2-16,5-2-2 15,3-3 1-15,2-6 0 16,2-8 0-16,3-3 0 16,1-8-1-16,0-8 1 15,-1-2 1-15,4-5-1 16,-3-8 0-16,2-4 0 0,3 1 0 15,-2-4 1-15,3 4-1 16,0 2 1-16,-1 3-1 16,-3 6 0-16,2 7 0 15,-7 10 0-15,-2 7 1 16,-5 7-2-16,-1 4 2 16,-4 5-2-16,-2 4 2 15,0 1-1-15,-2-2 1 16,2 0-2-16,-1-6 1 15,2-2 0-15,0-7 0 16,0-11 0-16,0 0 0 16,0 0 0-16,0 0 0 15,14-22 1-15,-5 4-1 0,1-7 1 16,3-1-1-16,2-6 1 16,2-2-1-16,2-1 1 15,3 2-2-15,0 4 1 16,2 5 0-16,-5 8 0 15,-1 9 0-15,-2 10 0 16,-1 9 0-16,-7 7 0 16,1 6 0-16,-5 3 0 15,-2 0 0-15,2-2 0 16,-2-2 0-16,3-6-1 16,-1-7 2-16,-4-11-2 15,16 4 2-15,-4-14 0 16,2-5-2-16,4-4 2 0,1-5-2 15,-1-2 2-15,3 4-2 16,-3 4 3 0,0 7-3-16,-4 10 2 0,-2 8-1 15,-1 8 0-15,-2 8 1 16,0 2-3-16,1 4 2 16,3-3-3-16,4 1-1 15,-1-18-10-15,19 11-14 16,-8-15-12-16,7-4-1 15,-3-8 0-15,0-6 1 16</inkml:trace>
  <inkml:trace contextRef="#ctx0" brushRef="#br0" timeOffset="184643.9024">24019 12390 36 0,'-1'-21'34'16,"0"7"1"-16,-1 3 1 0,2 11-20 15,0 0-2-15,-9 14-2 16,11 17-2-16,-6 0-4 16,4 16 0-16,-4 3-1 15,5 10-1-15,-3-1-1 16,4-1-1-16,1-2 0 15,-1-8-2-15,0-8 1 16,2-10 0-16,0-9-1 16,-4-21 1-16,0 0 0 15,17 0 0-15,-9-18-1 16,5-10 1-16,1-4 0 16,3-4-1-16,5-1 1 15,4 6-1-15,2 3 0 0,-1 11 0 16,-1 13 0-16,-1 15 1 15,-4 10-1-15,-5 9 0 16,-5 9 0-16,-8 3-1 16,-5 3 2-16,-7-3-1 15,-6-5 0-15,-7-5-1 16,-4-6 1-16,-3-7 0 16,-3-7 0-16,-1-6 0 15,3-7-1-15,1-7 0 16,6-3 0-16,6-4 0 15,6-5 0-15,5 2 0 16,6 0-1-16,4 1 1 16,5 5-1-16,2 4 2 0,5 5-2 15,1 4 0-15,4 6 0 16,0 2-1-16,5 3 0 16,-2-1-1-16,5 2 1 15,1-4-2-15,4 0 0 16,-5-4 1-16,6-1 0 15,-4-8 0-15,2 2 1 16,-6-9 2-16,1 0-2 16,-4-5 4-16,-2-4-2 15,-2-5 3-15,-6-1-2 16,1-4 2-16,-8-6 0 16,1 3 1-16,-10-3 1 15,1 5 0-15,-8 1 1 0,1 13-1 16,-8 1 1-16,3 18-1 15,-5 6 0-15,3 14-2 16,0 7 0-16,6 9 0 16,2 3-1-16,6 0-1 15,7 3 1-15,7-8-1 16,5-5 1-16,4-8-1 16,5-10 1-16,1-8-1 15,1-10 0-15,-1-8 2 16,0-12-2-16,0-6 1 15,-2-6-1-15,1-3 2 16,-2-1-1-16,0 6 0 0,-3 5 0 16,1 14 0-16,-2 10 0 15,-1 15 0-15,-2 11 0 16,-4 11-1-16,-3 9 1 16,-1 3-1-1,-4 2 1-15,-1-7-1 0,-4-4 2 16,-1-9-2-16,-1-8 2 15,1-17-1-15,0 0 0 16,0 0-1-16,-9-13 1 16,9-7-1-16,3-5-1 15,3-6 0-15,6 0-2 16,4-7-4-16,13 13-11 16,-10-15-14-16,15 10-9 0,0-1-1 15,4 8 0-15</inkml:trace>
  <inkml:trace contextRef="#ctx0" brushRef="#br0" timeOffset="185431.8721">25614 12542 59 0,'-6'-13'35'16,"6"13"0"-16,0 0-5 0,-14-15-20 15,14 15 0-15,-12 11-1 16,6 8-1-16,-9-2-2 15,5 12-1-15,-3 1-1 16,4 6-1-16,1 1-2 16,4 1 0-16,4-4 0 15,6-7 0-15,3-4-1 16,4-10 1-16,3-6-1 16,5-8 1-16,0-11 0 15,3-9-1-15,-1-8 0 16,-1-7 0-16,-1-10 1 15,-3-5-1-15,-1-2 0 16,-1-1-1-16,-2 3 1 0,-3 6 0 16,0 6 0-16,-2 8 0 15,1 9 0-15,-1 11 0 16,-9 11 1-16,18 5-1 16,-9 12 0-16,-2 9 1 15,0 13 0-15,1 13 1 16,-2 10-1-16,1 7 1 15,-3 7-1-15,-1 4 0 16,-1 2 1-16,-4 1-2 16,1-7 0-16,2-5 0 15,1-8 0-15,4-10-1 16,3-9 0-16,7-9 1 16,4-17-1-16,3-13 1 0,0-7 0 15,-2-11 0-15,-8-8 0 16,-8-6 0-16,-13-3 0 15,-14-7 0-15,-8 6 1 16,-5 1-2-16,1-1 2 16,6 1-1-16,8 2 0 15,12-1 1-15,18 0 0 16,15 0-1-16,15-4-1 16,10 0 0-16,5 1-2 15,-3 0-2-15,3 9-4 16,-20-11-18-16,4 17-13 15,-18 2 0-15,-9 5 0 16,-12 10-1-16</inkml:trace>
  <inkml:trace contextRef="#ctx0" brushRef="#br0" timeOffset="185659.8518">25672 12527 68 0,'0'0'37'0,"0"0"0"16,0 0 0-16,15 16-29 0,-15-16-3 16,7 22-6-16,5-8-32 15,-5 2-3-15,-1-3-1 16,6 2 0-1</inkml:trace>
  <inkml:trace contextRef="#ctx0" brushRef="#br0" timeOffset="186536.0816">26562 12704 34 0,'-1'14'35'15,"6"-4"0"-15,-5-10 1 16,14-7-14-16,7 5-10 0,-9-20-2 16,14 4-3-16,-6-11-2 15,5-3-2 1,-5-6 0-16,1 1-1 15,-8-3 0-15,-6 3 0 0,-7 4 0 16,-7 7 0-16,-9 4 1 16,-2 10-1-16,-5 6 0 15,-2 9 0-15,-2 10-1 16,3 7 1-16,-1 7-1 16,6 6-1-16,4 4 1 15,7 7-1-15,2 1 1 16,8 2-1-16,5-2 0 15,6-1 0-15,4-3 0 16,6-6-1-16,6-3 1 16,2-9 0-16,4-5 0 15,3-8 0-15,2-8 0 16,3-7 0-16,1-7 0 0,-1-6 1 16,-2-6-1-16,-4-10 0 15,-3-6 1-15,-6-6-2 16,-5-5 2-16,-4 0-1 15,-7 1 0-15,-7 5 0 16,-10 5 0-16,-6 12 1 16,-8 12-1-16,-3 15 1 15,-4 12-1-15,-5 13 1 16,2 5-1-16,2 7 1 16,5 4-1-16,9 0 0 15,5-4 0-15,9-4 0 16,8-7 0-16,6-8 0 15,4-1 0-15,6-5 0 0,-5-1 0 16,2-3 0-16,-1 4 1 16,-4 1-1-16,-5 0 0 15,1 4-1-15,-2 0 0 16,0-3-1-16,7 2-2 16,-4-8-3-16,15 5-9 15,-10-11-24-15,12-2 1 16,-2-9-1-16,5-3 1 15</inkml:trace>
  <inkml:trace contextRef="#ctx0" brushRef="#br0" timeOffset="187084.1083">27547 12450 74 0,'-12'-14'37'0,"-5"7"1"16,-7-8-8-16,6 25-18 15,-11-3-4-15,8 14-1 16,-2 2-3-16,7 12 0 16,4 3-3-16,7 5 1 15,8 2-2-15,0-1 1 16,5-2-1-16,5-5 0 16,4-8 1-16,3-8-1 15,0-9 0-15,2-9 0 16,-1-12 1-16,1-8-1 0,3-14 0 15,-3-9 0-15,-2-7 1 16,2-11-2-16,-1-8 2 16,1-6-1-16,-2 3 1 15,-2 4-1-15,-3 9 2 16,-2 10-1-16,-3 11 2 16,-4 19-2-16,-6 16 1 15,-3 17-1-15,-4 12 0 16,0 12 0-16,-3 9-1 15,1 11 1-15,1 5-1 16,4 0 1-16,1-4-1 16,3-6 0-16,3-9 0 15,5-8 1-15,4-11-1 0,6-14 0 16,0-8 1 0,6-7-1-16,0-2 0 15,2-1 1-15,-1-1 0 16,0 4-1-16,-3 2 0 0,-3 4-2 15,2 6-3-15,-6-10-12 16,15 9-20-16,-6-8-5 16,8 3 1-16,2-6-1 15</inkml:trace>
  <inkml:trace contextRef="#ctx0" brushRef="#br0" timeOffset="187671.5462">28575 12168 53 0,'-11'-14'35'0,"-1"17"2"16,1 8 0-16,-1 1-19 16,8 18-8-16,-12-3-2 15,10 17-2-15,-5-1-1 16,7 7-1-16,0 1-2 0,5 1 1 15,-4-4-1-15,3-5-1 16,-1-5 1-16,1-9-1 16,0-8 0-16,3-9 0 15,-3-12 0-15,9-11 0 16,0-9 0-16,8-6 0 16,5-8 0-16,7-1-1 15,4-1 0-15,6 5 0 16,2 8 0-16,1 11 1 15,-3 8-1-15,-6 12 1 16,-8 13-1-16,-11 8 0 16,-10 6 1-16,-10 5-1 15,-11 1 1-15,-9-1-1 0,-7-3 0 16,-8-6-1-16,-1-4-1 16,-1-10-1-16,8-2-3 15,-2-16-5 1,25 4-18-16,-1-16-12 0,16-4 2 15,12-13-1-15</inkml:trace>
  <inkml:trace contextRef="#ctx0" brushRef="#br0" timeOffset="188443.4528">29190 12409 68 0,'28'22'36'0,"-11"7"0"16,-12 2 1-16,-6 6-30 15,-14-4-1-15,0 5 1 16,-12-10-3 0,2-2 0-16,-4-8-1 15,3-7 0-15,1-8-1 16,3-9 0-16,4-11-1 0,7-8 0 16,4-6 0-16,7-7-1 15,7-4 1-15,5-4-1 16,5 2 1-16,1 5-2 15,3 5 2-15,0 11-1 16,-1 11 1-16,-1 14-1 16,-1 12 1-16,-3 12-1 0,-1 8 0 15,1 10 1-15,0 3-1 16,0 3 0 0,3-2 0-16,1-6 0 15,2-4 0-15,2-12 0 0,0-7 0 16,2-13 1-16,-1-11-1 15,0-13 0-15,0-10 1 16,-5-11-1-16,0-10 1 16,-2-9-1-16,-2-6 0 15,-1-2 0-15,-2 2-1 16,-2 4 2-16,-4 8-2 16,-1 10 2-16,-3 10-2 15,-2 14 2-15,0 18-1 0,-11 8 1 16,5 15-1-16,-2 10 0 15,0 8 1 1,1 9-2-16,2 7 2 16,4 2-1-16,3-4-1 0,8-2 1 15,2-10 0-15,4-8 0 16,4-11 0-16,3-17 0 16,3-11 0-16,-2-14 0 15,2-11 1-15,-1-15-1 16,1-8 0-16,2-14 0 15,-2-3-1-15,-4 1 1 16,-3 1 0-16,-4 9 0 16,-6 11 0-16,-5 14 0 15,-8 16 1-15,4 17 0 16,-23 24 1-16,11 13-1 16,1 10 1-16,4 10-2 15,4 6 1-15,7 0-2 0,7 5-1 16,2-5-5-16,17 8-16 15,-10-21-17-15,11-7-1 16,-3-15 0-16,4-8-1 16</inkml:trace>
  <inkml:trace contextRef="#ctx0" brushRef="#br0" timeOffset="189062.0828">30667 12245 70 0,'-1'-11'37'15,"1"11"1"-15,0 0-1 16,-17 17-27-16,18 9-2 16,-7-3-2-16,5 12-1 15,-5 3-2-15,7-1 0 0,0 0-1 16,3 2 0-16,1-5-1 15,1-3 0-15,1-6 0 16,-1-8 0 0,-6-17 0-16,16 7 0 0,-16-7-1 15,21-22 1-15,-10-2 0 16,4-8 0-16,2-3-1 16,2-5 0-16,3 1 1 15,5 3 0-15,0-1 1 16,0 7-1-16,1 6 1 15,0 9-1-15,0 6 1 16,0 11-1-16,-2 4 1 0,-6 8-2 16,-4 8 1-16,-3 5 0 15,-6 3-2 1,-5 4 2-16,-4 1-1 16,-9-1 0-16,-4-1-1 0,-6-6-1 15,-5-5-2-15,-7-16-6 16,7 2-15-16,-15-23-16 15,5-9 0-15,-7-16-1 16,10-6 1-16</inkml:trace>
  <inkml:trace contextRef="#ctx0" brushRef="#br0" timeOffset="189176.1673">30631 11914 75 0,'-8'-34'37'0,"1"16"-3"15,7 18-3-15,0 0-60 16,0 0-4-1,5 26-2-15,1 0-3 16</inkml:trace>
  <inkml:trace contextRef="#ctx0" brushRef="#br0" timeOffset="190292.0228">18935 13998 30 0,'-9'-15'33'0,"9"15"1"0,-13-3 1 15,-1-1-22-15,17 20-3 16,-10-2-1-16,12 15 0 16,-9 0-3-16,9 16 0 15,-5-3-2-15,5 10 0 16,-5 1-1-16,2 3 0 16,-5-9-1-16,0 0-1 15,-2-9 2-15,1-5-1 16,-3-8 0-16,3-7-1 15,4-18 1-15,0 0-1 16,0 0-1-16,-9-12 1 16,14-7-1-16,2-7 0 15,7-2-1-15,2-3 1 0,6 3-1 16,4 5 2-16,5 6-1 16,-1 11 1-16,1 9-1 15,-4 12 1-15,-5 9 0 16,-6 8 0-16,-7 3 0 15,-7 5 0-15,-8 0 0 16,-7-2 0-16,-5-5 0 16,-4-4-1-16,-4-6 1 15,0-8-1-15,-3-1-1 16,3-9 0-16,0-5 0 16,2-10-3-16,9 3-4 15,-6-22-19-15,19 8-14 16,2-5 0-16,12 2 0 0,4-4 0 15</inkml:trace>
  <inkml:trace contextRef="#ctx0" brushRef="#br0" timeOffset="191395.1301">19190 14404 46 0,'-1'13'35'0,"-1"2"2"15,-2 2 0-15,3 8-26 16,-4-5-2-16,11 8-1 16,-3-8-1-16,9 6-2 0,0-6-1 15,8-1-1-15,0-7 0 16,6-5-1-16,-2-6-1 16,3-7 0-1,-1-6 0-15,-4-9 0 0,-6-5-2 16,-4-8 1-16,-6-6 0 15,-6-3 0-15,-6-3 0 16,-6 2-1-16,-4 5 1 16,-3 4-1-16,1 10 2 15,0 10-1-15,1 11 1 16,3 9-1-16,6 9 0 16,2 5 0-16,7 4 0 15,4 0 0-15,6 0 0 0,5-5 0 16,3-3-1-16,4-6 1 15,4-6 0 1,0-5 0-16,1-4 0 16,-2-6 0-16,-4-2 0 0,-3 0 0 15,-4-3 0-15,-4 1 0 16,-5 3 0-16,-6 13 0 16,6-17 1-16,-6 17-1 15,0 0 0-15,0 25 1 16,1-2-2-16,1 7 1 15,1 4 1-15,2 5-1 16,1 3 1-16,3-2-1 16,3-4 0-16,3-2 1 0,4-10 0 15,3-5 0 1,1-10 0-16,4-9-1 16,-1-11 0-16,-2-8 1 15,1-8-2-15,-6-9 1 0,-2-6 0 16,-3-4 0-16,-5-2-1 15,-1 3 1-15,-3 6 0 16,-2 5-1-16,-1 6 2 16,0 14-2-16,-2 14 2 15,0 0-1-15,2 24 0 16,0 5 0-16,-1 6 0 16,-1 6 0-16,1 4 1 15,0-1-1-15,1-1 1 16,1-6-1-16,1-8 1 15,2-8-1-15,2-8 1 16,-8-13-1-16,22-7 0 16,-6-10 1-16,1-10-1 0,4-4 1 15,-1-6-2-15,2 0 2 16,-2-5-1-16,1 5 0 16,1 5 0-16,-4 8 0 15,-2 8 0-15,-1 10 0 16,-15 6 1-16,18 23 0 15,-12 1-1-15,-2 4 0 16,-3 4 0-16,2-1 1 16,-1-4-1-16,1-4 0 15,3-8 0-15,-6-15 0 16,18-1 0-16,-5-10 0 16,2-6 0-16,2-6 1 15,1-2-1-15,1 2 0 0,-2 1 1 16,0 7-1-16,0 6 0 15,-1 9 1-15,-1 10-1 16,-1 8 0-16,3 5 0 16,7 6 0-16,2 2 0 15,6-1-2-15,2-2 0 16,-2-10-5-16,8 6-8 16,-14-21-20-16,4-1-6 15,-10-13-1-15,-4-4 1 16</inkml:trace>
  <inkml:trace contextRef="#ctx0" brushRef="#br0" timeOffset="191788.068">19321 14210 33 0,'0'0'35'0,"-15"12"1"15,7 3 0-15,-9-1-22 16,8 20-4-16,-9-6-3 16,7 7-5-16,0 5-9 15,2-6-27-15,7-6-2 16,6-6 0-16,7-8-2 15</inkml:trace>
  <inkml:trace contextRef="#ctx0" brushRef="#br0" timeOffset="193079.5889">21029 14382 22 0,'0'0'31'0,"2"-17"0"15,-4 0 3-15,-10-9-21 16,8 9-1-16,-14-17 0 16,9 11-1-16,-14-8-3 15,7 11 0-15,-12-1-2 16,5 12-1-16,-7 7-1 15,2 13 0-15,-1 8-2 16,1 11 0-16,0 6-1 16,6 4 0-16,4 3 0 15,5-1 0-15,7-5-1 16,6-5 0-16,8-6 1 16,4-9-1-16,7-6 0 0,6-9 0 15,2-10 1-15,2-7-1 16,-1-11 1-16,1-9-1 15,-2-14 1-15,-2-9-1 16,-2-9 1-16,-6-4-1 16,-2-1 0-16,-4 0 0 15,-3 6 0-15,-3 7 0 16,-4 13 1-16,-2 11-1 16,-2 13 1-16,3 22-1 15,-13-6 1-15,6 21 0 16,-2 10-1-16,1 13 0 15,0 10 0-15,1 14 1 16,1 9-1-16,5 1 1 0,2 3-1 16,5-3 0-16,6-4 0 15,7-7 0-15,2-14 1 16,10-11-1-16,3-15 1 16,9-11-1-16,5-11 1 15,3-11-1-15,1-10 0 16,2-11 0-16,-4-7 0 15,-4-6 0-15,-5-6-1 16,-12 1 1-16,-9 3 0 16,-12 4 0-16,-10 5 0 15,-12 11 0-15,-7 10 0 16,-4 10 1-16,-4 14-1 0,0 14 0 16,3 9 0-16,6 11 0 15,8 7 0-15,12 2 0 16,11 4 0-1,10-2 0-15,10-6-1 0,13-11 1 16,5-10 0-16,6-10 0 16,5-15 0-16,5-10 0 15,0-12 1-15,3-15-1 16,-5-8 0-16,-6-10 0 16,-8-7 0-16,-11 0 0 15,-10 4 1-15,-16 7-1 16,-12 9 0-16,-14 15 1 15,-11 14-1-15,-6 17 0 0,-2 17 0 16,2 14 0-16,2 8 0 16,7 5 0-1,6 3 0-15,10-4 0 16,10-7-1-16,8-9 1 0,5-15 0 16,8-17 0-16,5-15 0 15,3-15 0-15,1-17 0 16,-4-13 0-16,-4-13 0 15,-5-11 1-15,-7-3-2 16,-6 4 2-16,-5 9-1 16,-5 10 1-16,-3 19-1 15,0 21 0-15,5 26 1 16,-5 20 0-16,7 20 1 0,4 13-2 16,3 13 0-16,7 5 0 15,6 3-1 1,4-1-3-16,7 0-2 15,-4-17-4-15,20 6-17 0,-12-21-14 16,5-9 2-16,-5-14-2 16,0-11 1-16</inkml:trace>
  <inkml:trace contextRef="#ctx0" brushRef="#br0" timeOffset="194319.4314">23099 13554 54 0,'-1'-12'37'0,"1"12"-1"16,0 0 1-16,-14 10-23 15,19 21-4-15,-7-1-1 0,4 17-4 16,-3 0 0-16,4 10-2 16,-3 0 1-16,1 1-2 15,-1-5 0-15,-1-7 0 16,-2-9-2-16,3-5 1 16,-2-8 0-16,2-7 0 15,0-17-1-15,0 0 1 16,6-14-1-16,5-6 0 15,2-5 0-15,5-7 0 16,4-1 0-16,4-1 1 16,5 4-1-16,-1 8 0 15,6 5-1-15,-4 12 2 0,-1 10-2 16,-7 8 2-16,-4 9-1 16,-9 6-1-16,-7 6 1 15,-11 1 0-15,-6 1 0 16,-8-2 0-1,-4-3 0-15,-6-5-1 0,-1-7 1 16,-4-7 0-16,0-7-1 16,3-5 0-16,3-2 0 15,2-8 0-15,5-1 0 16,3-1-1-16,8 1 0 16,12 11 0-16,-10-11-1 15,10 11-1-15,11-1 0 16,0 2-3-16,10 5 0 0,-2-7-2 15,13 8-2-15,-5-14 0 16,13 7-1-16,-8-15 2 16,13 9 1-1,-12-17 2-15,9 4 2 0,-8-8 5 16,-1-3 3-16,-3 3 3 16,-10-5 3-16,2 13 1 15,-15-8 2-15,7 20 0 16,-17-5-1-16,3 12-2 15,-4 14-1-15,2 8-2 16,-5-2-1-16,7 6-2 16,0-1-1-16,7-1 0 15,3-6-1-15,8-6 1 0,4-7-1 16,6-8 1 0,3-8-1-16,0-8 0 15,1-4 0-15,-3-2 0 16,-2-3 0-16,-4 2-1 0,-2 3 1 15,-5 6-1-15,-1 6 1 16,-3 14-1-16,-4 10 1 16,-1 16 0-16,-5 14-1 15,-3 18 2-15,-7 16-2 16,-4 17 1-16,-8 10 0 16,-10 11 0-16,-9 4 0 15,-5 4 0-15,-9-6 1 16,-4-11-2-16,-2-16 2 0,0-18-1 15,2-21 0-15,3-26 0 16,6-26-1 0,8-29 1-16,11-25-1 15,10-20 1-15,13-16-1 0,16-7 0 16,13-3-1-16,15 0 0 16,12 10 0-16,9 6 0 15,7 16-2-15,2 9 0 16,4 15-4-16,-10-3-9 15,15 22-13-15,-16-8-13 16,5 10 0-16,-5 2 0 16</inkml:trace>
  <inkml:trace contextRef="#ctx0" brushRef="#br0" timeOffset="194903.2869">24873 13226 55 0,'-8'-11'36'16,"8"11"1"-16,-24 9 0 16,-2 4-26-16,8 24-2 15,-12 9-1-15,4 20-1 0,-7 10-1 16,4 18-2-16,-3 10 0 15,5 10-1-15,3 2-1 16,8 1-1 0,6-7 1-16,8-5-2 0,5-5 0 15,8-9 0-15,9-8-1 16,5-13-1-16,6-4-3 16,-1-21-6-16,14-3-28 15,-8-16-1-15,3-12-1 16,-1-14 0-16</inkml:trace>
  <inkml:trace contextRef="#ctx0" brushRef="#br0" timeOffset="195431.8274">25389 13470 51 0,'0'-11'36'16,"0"11"2"-16,0 0 0 15,-1 25-23-15,-8-7-4 16,12 18-2-16,-12 1-1 16,8 12-2-16,-8 0-1 0,6 4-3 15,-3-2 1 1,2-3-2-16,0-6 0 16,4-5-1-16,2-5-1 15,-1-7-2-15,5-1-3 0,-6-24-6 16,17 15-28-16,-17-15 0 15,17-10-1-15,-6-4 1 16</inkml:trace>
  <inkml:trace contextRef="#ctx0" brushRef="#br0" timeOffset="195657.6985">25643 13762 72 0,'40'-5'38'16,"3"-1"2"-16,5 6-2 16,-7-6-31-16,8 7-1 0,-10-2-2 15,-1 2-2-15,-8 0-2 16,-3 0-1-16,-2 2-3 16,-13-11-3-16,9 11-20 15,-21-3-11-15,11-12 0 16,-13 1 0-16</inkml:trace>
  <inkml:trace contextRef="#ctx0" brushRef="#br0" timeOffset="195872.0982">25880 13550 62 0,'-20'12'39'0,"14"2"0"0,4 5 1 16,-8-2-26-16,14 14-5 15,-8-5 0-15,4 10-4 16,-5-4-2-16,3 2-2 16,-2-1-1-16,0-4-3 15,4 2-6-15,-8-7-29 16,13 0-2-16,1-6-1 16,8-2 0-16</inkml:trace>
  <inkml:trace contextRef="#ctx0" brushRef="#br0" timeOffset="196444.1822">26562 13390 40 0,'-5'-12'33'16,"2"-4"2"-16,1-3-1 0,15 15-18 16,-12-15-3-16,16 16-2 15,-17 3-3-15,32-6-2 16,-15 9-2-16,5 11 0 16,-6 6-1-16,-4 10 0 15,-11 10-1-15,-3 7 1 16,-13 6 0-16,-7 0-1 15,-10 2 0-15,-1-2 0 16,-3-6-1-16,1-5 1 0,7-8-1 16,6-6-1-1,9-8 0-15,11-3 1 16,9-5-1-16,9-4 0 16,9-5 0-16,5-5-2 0,4 1 1 15,2-4-1-15,2 0-2 16,-6-7-4-16,7 13-10 15,-12-14-22-15,1 2 0 16,-4-3 0-16,2 0 0 16</inkml:trace>
  <inkml:trace contextRef="#ctx0" brushRef="#br0" timeOffset="196835.3022">26976 13528 64 0,'-9'-18'37'0,"7"3"1"16,1 2-1-16,13 13-27 15,-12 0-2-15,27 11-1 16,-11 5-1-16,6 10-2 16,-3 5-1-16,1 7-1 15,-6-2 1-15,-3 4-2 16,-8-3 2-16,-8-3-2 15,-8-6 0-15,-3-5 0 16,-6-9 0-16,1-5 1 16,-1-8-1-16,5-6 0 15,5-7-1-15,8-9 2 16,10-5-2-16,10-10 1 16,8 0-1-16,8-5 1 0,6-2-1 15,5 3-1-15,3 5 0 16,-6 6-2-16,2 9-2 15,-12 6-2-15,1 20-7 16,-20-1-26-16,1 12 0 16,-11 1-1-16,-6 9 2 15</inkml:trace>
  <inkml:trace contextRef="#ctx0" brushRef="#br0" timeOffset="197067.4971">26539 14047 82 0,'-33'12'40'15,"12"-7"0"-15,21-5 0 16,12 8-36-16,23-10-2 16,13-2 0-16,16 3 0 15,9-1-2-15,8-2-1 16,2 5-3-16,-9-4-4 15,3 14-20-15,-26-8-10 16,-10 3-1-16,-21 0 0 16</inkml:trace>
  <inkml:trace contextRef="#ctx0" brushRef="#br0" timeOffset="197599.3987">26814 14296 49 0,'-4'-17'35'0,"4"17"1"16,-9-16 1-16,-8 4-27 15,17 12 0-15,-23-5-2 0,10 10-1 16,-12-5-1-16,1 8-2 16,-8 0 0-16,0 4-1 15,-3 1-1 1,2 5 1-16,1-3-2 0,7 1 0 16,5 1 0-16,9-4 0 15,11-1 0-15,11-1 0 16,9-5-1-16,8-1 0 15,5-3 0-15,3 0 0 16,0-4 0-16,-5 0 0 16,-5 3 0-16,-11-1 0 15,-15 0 0-15,-12 12 0 16,-12-1 1-16,-9 3-2 0,-3 4 2 16,0 0-1-1,3 1 1-15,8 1-1 16,14-1 0-16,12 0 0 15,15-4 0-15,13-3-2 0,14-2-1 16,5-6-4-16,16 8-9 16,-5-16-23-16,8-1-1 15,-5-8 0-15,3-5 0 16</inkml:trace>
  <inkml:trace contextRef="#ctx0" brushRef="#br0" timeOffset="197986.8148">27715 13180 64 0,'-7'-16'38'16,"4"4"0"-16,3 12 1 15,11-6-30-15,9 35 0 16,-2 10 0-16,7 27-1 16,-5 9-2-16,3 20-2 15,-6 10-1-15,-2 14 0 16,-14 0-2-16,-11 1 0 15,-11-7 0-15,-7-11-2 16,-7-10-1-16,-7-11 0 0,0-12-1 16,-8-19-6-16,18-2-20 15,-7-25-11-15,12-9-1 16,5-18-2-16</inkml:trace>
  <inkml:trace contextRef="#ctx0" brushRef="#br0" timeOffset="198817.1181">28416 13166 35 0,'2'-14'32'0,"-2"14"1"16,0 0 0-16,-16-19-19 15,16 19-1-15,-20-5-3 0,20 5-1 16,-33-1-3-16,15 7 0 16,-10-6 0-1,5 6-2-15,-3-3 0 16,4 5-2-16,0-2 1 0,5 2-1 15,1 0 0-15,16-8 0 16,-13 15-1-16,13-15 0 16,2 17 0-16,8-6 0 15,6-1-1-15,5 2 1 16,5 1-1-16,4 7 0 16,3-2 1-16,1 5-1 15,-2 1 0-15,-6 3 0 16,-5 2 1-16,-7 0 0 0,-8-2-1 15,-10-3 1 1,-8 0 1-16,-6-6-1 16,-8-7 1-16,-3-2-1 15,-4-7 1-15,2-2-1 0,2-3 0 16,3-2 0-16,5-2 0 16,6 1-1-16,2 1-1 15,13 5-1-15,0 0-3 16,-14-17-15-16,14 17-19 15,13 0-3-15,1 1 1 16,4-1-2-16</inkml:trace>
  <inkml:trace contextRef="#ctx0" brushRef="#br0" timeOffset="199027.698">28683 13620 85 0,'-14'-5'37'0,"14"5"-3"16,0 0-20-16,-12-4-48 15,12 4-2-15,0 0-2 16,0 0 1-16</inkml:trace>
  <inkml:trace contextRef="#ctx0" brushRef="#br0" timeOffset="205171.2777">18854 15670 50 0,'-15'1'35'0,"3"0"1"15,12-1-1-15,0 0-25 16,0 0-3-16,18 5 0 0,3-10-3 16,13 7-1-16,5-7-1 15,7 2-1-15,3 1-1 16,0-1 0 0,-3 0 0-16,-8-1-2 0,-7 4 0 15,-13-2-1-15,-3 4-1 16,-15-2 0-16,0 0-1 15,-19-3 1-15,5 5 0 16,-8-4 1-16,2 2 1 16,-2-2 1-16,0 2 1 15,4 2 1-15,0-1 1 16,5 6 1-16,1-1 0 16,6 7 0-16,-2 3 1 15,5 10 0-15,0-1 0 16,3 13 1-16,-3 1-1 15,6 10 0-15,-5 0 1 16,6 4-3-16,-4-2 1 0,1 2-1 16,-1-5-1-16,1 0 0 15,-2-5-1-15,0-3 1 16,1-8-4-16,-2-3 2 16,0-4-1-16,-1-8-3 15,5 8-10-15,-2-25-24 16,0 0-1-16,0 0 1 15,6-26-1-15</inkml:trace>
  <inkml:trace contextRef="#ctx0" brushRef="#br0" timeOffset="206294.8578">19437 15618 48 0,'0'0'35'16,"0"0"2"-16,-6 22-1 15,8 9-25-15,-9 0-3 16,8 16-1-16,-8 1-1 15,4 13-2-15,-1-1 1 16,0 0-2-16,-1-4-1 0,1-1 0 16,0-9-1-16,0-5-1 15,0-8 1-15,2-10-1 16,-1-5 0 0,3-6 0-16,0-12 1 0,0 0-1 15,10-18 2-15,-3-10-2 16,2-5 3-16,3-4-3 15,3-3 0-15,1-2 1 16,0 7-1-16,-2 4 0 16,1 5-1-16,-1 12 1 15,0 8-2-15,-1 9 3 16,0 9-1-16,-1 8 0 0,0 4 2 16,1 6-2-16,3 3 0 15,1 6 0-15,2 2-1 16,-1 2 1-16,3-8-1 15,1-5 1-15,2-4-3 16,1-7 3-16,-1-9 0 16,-1-8 0-16,-1-8 0 15,-2-7 0-15,-2-5-1 16,-5-5 1-16,0-4 2 16,-6-6-2-16,-2-1 2 15,-4-1-2-15,-1 1 0 16,-2 1 1-16,-3 4-1 15,0 5 0-15,-4 4-1 0,1 8 1 16,-3 11-2-16,-1 8 2 16,-1 7 2-16,0 5-2 15,2 8 0 1,1 6 0-16,4 1-1 0,4 2 1 16,3 0 0-16,4-2 0 15,3-1-2-15,4-5 2 16,2-5 0-16,-1-8 0 15,3-7 1-15,-1-4 0 16,-2-9-1-16,3-7 1 16,-1-8 0-16,1-5-1 15,-1-4 3-15,3-1-3 16,-1-3 3-16,1 5-1 16,0 0 0-16,-1 10-1 15,-1 3 2-15,-1 10-1 16,-4 8-1-16,-3 8-1 15,0 9-1-15,-6 3 0 0,-2 8 0 16,-1-2 1-16,-1 2-2 16,-3 0 2-16,2-6-1 15,0-3 1-15,0-9 1 16,3-13-1-16,0 0 0 16,9-11 0-16,0-10 2 15,2-10-1-15,4-5 2 16,1-3-3-16,3-1 2 15,0 2-1-15,-3 6 0 0,-1 7 0 16,-1 11-2 0,-2 11 1-16,-1 15 1 15,-2 4-2-15,-2 10 0 16,0 2 0-16,4 3-1 0,0 2 0 16,6-3-2-16,0-10-6 15,21 11-18-15,-6-22-12 16,11 1-3-16,1-10 1 15,8-3-1-15</inkml:trace>
  <inkml:trace contextRef="#ctx0" brushRef="#br0" timeOffset="207567.4222">21087 15884 52 0,'0'-13'35'0,"0"13"1"16,-1-15 0-1,1 15-24-15,0 0-3 0,4 17-1 16,-11-4-2-16,5 13-2 16,-4 0 0-16,5 8-1 15,-3 3 1-15,6 3-3 16,0-4 0-16,5 1 0 16,2-6-1-16,4-3 0 15,2-7 0-15,3-4 0 16,3-9-2-16,1-5 3 0,0-8 0 15,0-10 0-15,0-8 1 16,0-6-1-16,-1-7 0 16,-3-6-1-1,-3 0 1-15,-2-2-1 0,-2 2-1 16,-3 4 2-16,0 6-2 16,-5 8 1-16,1 7 1 15,-4 17 0-15,0 0 0 16,0 0-1-16,4 30 1 15,-5-2-1-15,1 9 1 16,1 8-1-16,1-3 2 16,2 1-2-16,2-4 0 15,5-4 0-15,1-10 0 0,5-4 0 16,2-14 2 0,3-8-1-16,1-6-1 0,5-10 1 15,-1-9 1-15,0-8-1 16,-2-5 0-16,1-4-1 15,-2-2-1-15,1-1 1 16,-1 2-1-16,-2 5 1 16,0 9-1-16,0 8 1 15,0 11 0-15,0 13 0 16,-1 13 1-16,-2 8-1 16,-4 10 0-16,-2 8 1 15,-5 5 1-15,-1 3-2 16,-7-2 0-16,-5-3 0 0,-3-4-1 15,-3-7 1-15,-4-10 0 16,-3-9 0 0,-3-5-2-16,-4-8 2 15,3-8 3-15,0-5-3 0,2-5 2 16,3-2-2-16,3-1 2 16,7 3-1-16,4-2 1 15,8 5-2-15,-5 14 0 16,26-15 0-16,-8 15 0 15,4 5-1-15,5 1 1 16,0 3 0-16,1 0-1 16,1-1 1-16,-1 0-1 15,0-8 1-15,1-2-1 16,-1-5 1-16,-3-4 0 16,1-8 0-16,-2-4-1 15,-1-6 0-15,1-4 0 16,-6-4 1-16,-5 0-1 0,-5 3 1 15,-6 3-2-15,-7 3 2 16,-8 8 1-16,-5 13 0 16,-8 8-1-16,-1 14 1 15,1 8-1-15,3 7 1 16,6 10-1-16,7 4 0 16,12 0 1-16,9-2-1 15,13-2-2-15,9-7-2 16,12-6-1-16,2-17-8 15,21 7-18-15,-7-22-10 16,5-3 1-16,-5-13-3 16</inkml:trace>
  <inkml:trace contextRef="#ctx0" brushRef="#br0" timeOffset="213562.6973">23296 15308 17 0,'13'-3'31'0,"-13"3"-1"0,0 0 2 16,0 0-15-16,0 0-6 15,0 0-3-15,0 0 0 16,0 0-2-16,0 0-1 16,-4 19 0-16,4-19 0 15,-5 22-2-15,5-22 0 16,-10 25 0-16,1-14 0 15,3 6-2-15,-4-3 2 16,2 3-1-16,-3-2-1 16,1 4 1-16,-1 1-1 15,0 3 0-15,-1 0 1 16,-3 5 0-16,0-2-1 0,2 3 0 16,-2 1 0-16,2-1 0 15,-2-1 0-15,3 0 0 16,1 0 0-16,2-1-1 15,1 0 1-15,-2-2 0 16,3-1-1-16,-1 2 0 16,0-1 1-16,1 2-1 15,-1 0 2-15,2 1-1 16,-1-2 1-16,1 2-1 16,0-1-2-16,1 0 2 15,0 1-1-15,0-4 0 16,1-1-2-16,2 4 2 15,-1-3-2-15,3 0 2 0,0 2 0 16,2 0 1-16,0 0-1 16,2 3 1-16,1-2-1 15,0 2 1 1,1 0-1-16,1-1 0 0,2-3 1 16,0 3-1-16,2-1 0 15,1-1 1-15,1 0-1 16,3-3 0-16,-1 2 0 15,3-1 0-15,-4 0 1 16,2 0-1-16,-1 1 3 16,-1 0-3-16,-1 0 3 15,-4-4-2-15,1 2 2 16,-1-1-2-16,-1-1 1 0,-1-3-1 16,2-1-1-16,0-6 0 15,-9-11-2 1,17 12-2-16,-3-3-9 15,-14-9-28-15,17-19 0 0,-7-2-2 16,1-7 1-16</inkml:trace>
  <inkml:trace contextRef="#ctx0" brushRef="#br0" timeOffset="214418.749">23954 15637 32 0,'-4'-14'31'16,"4"14"2"-16,-5-13-9 16,-5-4-9-16,10 17-1 15,-10-20-3-15,10 20-3 16,-15-20-1-16,15 20-1 15,-28-9-1-15,14 12-1 16,-7-1-1-16,3 11 1 16,-5 3-1-16,1 10 0 15,-3 2-1-15,5 8-1 0,1-2 0 16,5 3 1-16,4 1-2 16,6-4 0-16,6-3 0 15,4-5 0-15,6-7 0 16,5-5 0-1,2-7 0-15,5-5-1 0,0-7 1 16,3-9 0-16,0-8 0 16,0-8 0-16,-3-8 0 15,0-11 0-15,-3-6 0 16,-4-6 0-16,-1-5 0 16,-7 4 0-16,-2 3 0 15,-4 4 1-15,-3 9 0 16,-2 11 0-16,-1 12 0 0,3 23 0 15,-14-1 1-15,7 20-1 16,-4 10 2-16,5 14-2 16,0 8 1-1,4 9 0-15,1 4-1 0,4-1 1 16,3 1-2-16,4-7 1 16,5-3-3-16,1-11-1 15,4 0-5-15,-12-19-30 16,12 0-3-16,-4-9-1 15,2-4 0-15</inkml:trace>
  <inkml:trace contextRef="#ctx0" brushRef="#br0" timeOffset="215122.2431">23963 16437 39 0,'2'-14'35'16,"-2"14"0"-16,-15-11 0 16,-7-3-24-16,22 14-2 15,-29-7 0-15,13 12-1 0,-9-12-2 16,6 11-1 0,-7-2 0-16,5 5-1 15,-1-2-1-15,8 3-1 16,-1-2 0-16,15-6 0 0,-11 22-1 15,16-10 0-15,6 3-1 16,6 4 1-16,6 2-1 16,3-2 0-16,2 6 0 15,0 3 0-15,-3-2 0 16,-5-1 1-16,-8 1 0 16,-3-3 0-16,-11-3 1 15,-9-3 0-15,-6-7 1 16,-8-4-2-16,-3-3 1 15,-4 0-1-15,2-6 0 16,-2-2-1-16,5 1-1 16,4-5-1-16,8 7-4 15,-2-14-19-15,17 16-16 0,8-26-1 16,10 11-1-16,6-5 1 31</inkml:trace>
  <inkml:trace contextRef="#ctx0" brushRef="#br0" timeOffset="215603.0691">24588 15239 58 0,'0'0'36'0,"-7"25"-1"15,12 11-9-15,0-5-16 16,13 29 0-16,-8 4-1 16,12 27-3-16,-9 9 0 0,6 14-2 15,-10 5 1-15,0 8-1 16,-9-3-2-16,-5-7 1 16,-8-11 0-16,-9-7 0 15,-5-14-1-15,-6-9 0 16,-4-10 2-16,-1-14-3 15,-1-8 2-15,4-10-4 16,7-5 0-16,3-12-8 16,25-1-24-16,0-16-10 15,11-15-2-15,10-6 2 16</inkml:trace>
  <inkml:trace contextRef="#ctx0" brushRef="#br0" timeOffset="216242.3898">26194 15570 54 0,'3'-12'37'0,"-3"12"0"16,-16 4 0-16,3 12-27 15,-14-9-1-15,3 16-1 16,-17-6-2-16,1 9 0 16,-5-5-2-16,2 5 0 15,-3-5-1-15,7-1-1 16,3-3 0-16,8-5-1 15,7 0 0-15,8-1 0 16,13-11 0-16,-8 19-1 16,8-19 0-16,17 20 1 0,-2-10 0 15,9 4-1-15,4-1 0 16,3 1 0-16,5 3 0 16,1-1 0-16,-1 0 0 15,2-2 0-15,1 3 0 16,-5 0-1-16,-2-2 3 15,-4-2-4-15,-2-2 2 16,-7-1-3-16,0 1 0 16,-19-11-3-16,19 18-1 15,-19-18-8-15,0 0-25 16,0 0 0-16,-22-10 0 16,3 4 2-16</inkml:trace>
  <inkml:trace contextRef="#ctx0" brushRef="#br0" timeOffset="216478.4705">25749 15958 56 0,'-27'-2'37'15,"3"2"0"-15,12 10-4 16,-3-15-19-16,26 16-2 16,-11-11-3-16,34 15-2 15,-8-9 0-15,13 11-3 16,-2-4 2-16,3 7-4 15,-4-3 1-15,-1 0-4 16,-7 1-1-16,-10-7-4 0,5 12-13 16,-12-17-21-16,-11-6 0 15,16 4-2-15,-16-4 1 16</inkml:trace>
  <inkml:trace contextRef="#ctx0" brushRef="#br0" timeOffset="221208.9571">27198 15538 43 0,'0'0'34'0,"0"0"0"16,0 0 1-16,0 0-21 15,0 0-5-15,25 1-2 16,-6-5-2-16,10 7-2 16,2-5 0-16,6 2-1 15,0 2 0-15,1 1-1 16,-6-2 1-16,-4 2-2 16,-7-1 1-16,-5 1-1 15,-5-2 1-15,-11-1-1 16,0 0 0-16,0 0 1 15,0 0-1-15,8-13 0 0,-8 13 0 16,-2-15 0-16,2 15 0 16,-6-18 0-16,6 18 0 15,-14-22 0 1,3 10 0-16,-1-3 0 0,-3 2 0 16,-2-2-1-16,1 2 1 15,1-2 1-15,-1 2-1 16,1 0 0-16,0 2 0 15,2 4 0-15,0-1 0 16,-1 6 0-16,-2 1 1 16,2 2-1-16,-2 5 0 15,0 2 1-15,0 5 0 16,1 1 0-16,1 3 0 16,1 4 1-16,1 2-2 0,1 5 2 15,0 1-2-15,4 2 1 16,0 2 0-1,3 4 0-15,2-3 0 0,4 0 0 16,2-2-1-16,5 0 1 16,4-2 0-16,2-2 0 15,4-4 0-15,4-2 0 16,-1-5 0-16,4-3-1 16,-2-3 1-16,-2-5-1 15,-1-4 0-15,-3-4 0 16,2-2-2-16,-6-3-1 15,3 2-2-15,-11-11-6 0,15 6-27 16,-11-5-1 0,5 5 0-16,-6-5 0 15</inkml:trace>
  <inkml:trace contextRef="#ctx0" brushRef="#br0" timeOffset="221595.0851">27765 15591 64 0,'0'0'39'0,"0"0"0"16,6-12 0-16,-6 12-24 15,0 0-9-15,0 0-3 16,0 0-3-16,8-15-7 16,6 13-29-16,-14 2-2 15,11 1-1-15,-11-1 0 0</inkml:trace>
  <inkml:trace contextRef="#ctx0" brushRef="#br0" timeOffset="222260.3123">28267 15563 59 0,'4'-23'34'16,"-5"8"1"-16,1 15-4 15,-15-27-22-15,9 16-1 16,-12-8 0-16,3 8-3 16,-9-1 0-16,1 8-1 15,-4-1 0-15,1 8-2 16,-1 5 1-16,4 6-2 15,0 3 0-15,3 10 1 16,4 2-2-16,7 4 0 16,3 3 0-16,6 3 1 15,4-3-2-15,6 0 1 0,2-7 0 16,6-6 0-16,0-4 0 16,5-9 0-16,-1-9 0 15,4-9 0 1,1-7 0-16,1-9 0 0,1-9 0 15,-2-8 0-15,0-10 1 16,-8-9-1-16,2-2-1 16,-6-3 2-16,-7 1-1 15,-3 3 0-15,-7 6 1 16,-3 10 0-16,-4 9-1 16,1 18 2-16,-5 8-1 15,1 16 1-15,-1 12-1 16,4 13 0-16,-2 9 1 0,5 9-1 15,1 7 0 1,5 6 0-16,4 0 0 16,4 1-2-16,6-5 1 15,-2-4-2-15,10-3-2 0,-5-15-9 16,14 4-26-16,-11-11-1 16,4-1-2-16,-2-12 0 15</inkml:trace>
  <inkml:trace contextRef="#ctx0" brushRef="#br0" timeOffset="222886.5267">27307 16132 37 0,'-20'-1'36'0,"1"1"0"16,-2-3-2-16,21 3-17 15,-31-8-3-15,31 8-3 16,0 0 0-16,20-6-4 16,12 0-2-16,25 6-1 15,15-3 0-15,23 4-1 0,14-2-1 16,14 4 0-16,7 3-2 15,-2 0 0-15,-6 0 1 16,-12 3-1-16,-16-2-3 16,-17 0 1-16,-20 1-2 15,-20-7-1-15,-13 5-1 16,-24-6-5-16,0 0-24 16,-24 1-3-16,-7 0-1 15,-13-1 1-15</inkml:trace>
  <inkml:trace contextRef="#ctx0" brushRef="#br0" timeOffset="223490.8166">27865 16404 44 0,'13'-14'34'0,"-13"14"0"16,11-18 1-16,-11 18-25 15,6-21-1-15,-6 21-2 0,0-15-1 16,0 15-2-16,-14-11-1 15,3 10 1-15,-8-2-2 16,0 4 0 0,-5 1 1-16,0 3-1 0,-3 0 0 15,3 3 0-15,-2 1 0 16,5 1-1-16,6-2 0 16,2 4 1-16,5 2-1 15,7 0 0-15,4 1-1 16,8-1 0-16,5 5 0 15,9 1 1-15,1 6-1 16,5 0 1-16,-1 2-1 16,0 1 0-16,-3 3 0 0,-5-3 1 15,-7 0-1 1,-6-2 1-16,-8-4-1 16,-7-5 1-16,-10-2 0 15,-3-7 0-15,-8-5 0 0,-2-2 0 16,-3-7 0-16,0-1 0 15,0-3 0-15,4 0-2 16,6-1 0-16,3-4-3 16,19 14-3-16,-25-25-20 15,25 25-13-15,2-27-1 16,5 10 0-16,1-11-1 16</inkml:trace>
  <inkml:trace contextRef="#ctx0" brushRef="#br0" timeOffset="224120.4824">27251 15099 13 0,'0'0'29'0,"-3"-19"2"15,3 19 0-15,-11-9-13 16,-6 1-5-16,17 8-1 15,-27 5-2-15,14 7-3 16,-14 0 0-16,4 12-1 0,-10 3-1 16,0 16-1-16,-7 3 1 15,-2 16-1-15,-6 8-1 16,1 17 0 0,-2 7 1-16,3 9-2 0,4 5 1 15,6 4-2-15,7 1 0 16,11 2 1-16,12-7-2 15,13-5 1-15,15-8-1 16,10-3 0-16,11-8-2 16,13-9 1-16,10-6-1 15,1-16-9-15,20-6-25 16,-9-15-4-16,6-11 3 16,1-17-4-16</inkml:trace>
  <inkml:trace contextRef="#ctx0" brushRef="#br0" timeOffset="224668.8833">28538 15070 41 0,'-14'-16'33'0,"14"16"0"16,0 0 2-16,0 0-21 16,22 11-3-16,-5 8-2 15,18 19-2-15,2 7-2 16,11 25 0-16,-7 12-1 15,2 27-1-15,-9 10 0 16,-7 17-1-16,-14 5 1 0,-12 8-1 16,-18-3 0-16,-10-5 0 15,-14-15 0-15,-10-17-1 16,-8-14 0-16,-2-18 0 16,-2-11 1-16,0-16-4 15,10-10-2-15,-6-16-33 16,22-7 0-16,9-19-4 15,16-10 0-15</inkml:trace>
  <inkml:trace contextRef="#ctx0" brushRef="#br0" timeOffset="225683.1544">29128 14730 25 0,'-11'-7'29'0,"11"7"2"16,0 0 0-16,-23-8-16 16,23 8-3-16,-22-2-2 15,11 7-2-15,-11-6-2 16,5 6-1-16,-5-4-1 15,4 4 0-15,-6 0-2 0,6 1 1 16,-5-1-1-16,5 3 0 16,-1 1-1-16,3-1 1 15,1-2-2 1,2 3 1-16,13-9 0 0,-16 16-1 16,16-16 1-16,-4 13 0 15,4-13-1-15,8 12 1 16,-8-12 0-16,20 15 0 15,-6-8-1-15,3-1 1 16,5 2 0-16,3 1-1 16,0 1 0-16,0 1 1 15,-1 1-1-15,-2 1 0 16,-5 2 0-16,-3 4 0 0,-7-1 0 16,-7 3 1-1,-6-2 0-15,-4 1-1 0,-7-3 1 16,-1-1 1-1,-7-3-1-15,0-2 1 0,-6-6 0 16,-1-3 0-16,2-3 0 16,2-3 0-16,1-4-1 15,4-1 1-15,3-3-1 16,6 0-1-16,14 12 1 16,-16-21-1-16,16 21-1 15,-4-17-2-15,4 17-2 16,4-11-11-16,-4 11-22 15,16 2-1-15,-3 0-1 0,-2-1 0 16</inkml:trace>
  <inkml:trace contextRef="#ctx0" brushRef="#br0" timeOffset="227535.3878">30333 16895 44 0,'10'-20'35'15,"-3"0"-3"-15,-6 3 1 16,-12-12-21-16,12 10 0 0,-20-2-5 16,7 11 0-1,-12 0 0-15,3 14-3 16,-9 6 0-16,5 8 0 0,-3 6 0 16,4 11-1-16,1 4 0 15,6 10-1-15,4 0 1 16,7 5-2-16,6-4 4 15,7-3-5-15,6-5 3 16,7-6-2-16,5-5 1 16,6-10-1-16,4-7 1 15,4-8-2-15,3-10 0 16,-2-12 0-16,0-8-2 16,-2-12 2-16,-5-13-3 15,-7-6 3-15,-8-9-2 16,-12-3 2-16,-7-1-4 0,-10 6 4 15,-8 5-1-15,-8 11 1 16,-4 14-2-16,1 10 3 16,0 10-3-16,4 7 2 15,2 10 0-15,6 2-2 16,9 7-1-16,1-1-2 16,10 7-3-16,-8-8-4 15,18 13-21-15,-9-5-7 16,3 0 3-16,-2 2-2 15</inkml:trace>
  <inkml:trace contextRef="#ctx0" brushRef="#br0" timeOffset="227815.6978">30316 16987 75 0,'0'0'38'16,"0"0"2"-16,5 13-1 16,14 2-29-16,-18 2-3 15,12 10-1-15,-5 2 0 16,9 5-2-16,-1 1 0 16,2 1-3-16,1 2 2 15,0-5-4-15,2-2 0 16,-5-6-4-16,6 0-6 0,-18-4-29 15,8-9-2-15,-12-12 1 16,17-8-1-16</inkml:trace>
  <inkml:trace contextRef="#ctx0" brushRef="#br0" timeOffset="228099.9523">30788 17003 73 0,'15'2'40'0,"-15"-2"-2"15,0 0 0-15,0 0-28 16,4-17-10-16,-4 17-5 16,-27-5-26-16,27 5-6 15,-19-6-3-15,19 6 3 16</inkml:trace>
  <inkml:trace contextRef="#ctx0" brushRef="#br0" timeOffset="228654.1843">31104 16712 72 0,'0'0'39'0,"-11"0"1"16,11 0-1-16,-13 25-31 15,4-2-1-15,6 7-2 16,-5 6 1-16,4 5-2 16,-1 0-1-16,3 4-1 0,0-2 0 15,2 0-1 1,0-5 1-16,1-4-2 16,0-7 2-16,1-7-4 15,0-3 1-15,-2-17-2 16,1 18 0-16,-1-18-2 0,0-21-2 15,-3-5 2-15,3-1-3 16,-8-9 5-16,1-5-1 16,-2-4 2-16,0-6 3 15,0 5 0-15,-2 2 1 16,6 9 2-16,-3 3-1 16,10 9 1-16,-1 4-1 15,9 7 1-15,2 2-2 16,12 6 0-16,1 1 1 15,11 5-2-15,6 4 0 16,7 3-1-16,1 0 1 16,-1 3-1-16,0 1 1 0,-6 0-2 15,-6 2 0-15,-10-3-1 16,-6-1 0-16,-21-11-5 16,16 19-2-16,-28-12-29 15,12-7-1-15,-28 14-1 16,8-10 1-16</inkml:trace>
  <inkml:trace contextRef="#ctx0" brushRef="#br0" timeOffset="228867.789">31035 16945 67 0,'0'0'37'0,"-8"12"0"0,8-12-1 16,25 5-28-16,-12-7 0 15,15 6-4-15,-1 0-2 16,6 1-3-16,5 4-1 16,-4-3-5-16,10 14-9 15,-12-13-22-15,-6-1 2 16,-9 3-2-16,-17-9 2 16</inkml:trace>
  <inkml:trace contextRef="#ctx0" brushRef="#br0" timeOffset="229075.1535">31084 17161 69 0,'-21'13'40'0,"5"-4"1"0,16-9 1 15,-16 8-23-15,16-8-10 16,14 1-1-16,5 2-3 16,2-3-2-16,9-2-1 15,3 4-5-15,8-1 3 16,4 0-3-16,-4-1-3 15,9 10-10-15,-11-13-26 16,-2 1-1-16,-9-3 1 16,0-6 1-16</inkml:trace>
  <inkml:trace contextRef="#ctx0" brushRef="#br0" timeOffset="229264.19">31644 17039 82 0,'5'-15'41'0,"-5"15"1"16,-3-17-1-16,3 17-35 0,4-17-2 15,-4 17-2-15,0 0-4 16,0 0-8-16,23-7-28 16,-23 7-3-16,19 2 0 15,-19-2-1-15</inkml:trace>
  <inkml:trace contextRef="#ctx0" brushRef="#br0" timeOffset="229850.7536">32010 16852 73 0,'0'0'40'0,"0"0"0"15,0 0 0-15,-1 27-30 16,-5-10-2-16,5 12-2 16,-2 0-2-16,3 9-1 15,1 0-1-15,1-1 0 16,0 3 1-16,0-6-2 16,0-7 2-16,-1-3-2 15,-1-2 2-15,0-10-2 16,0-12 2-16,0 0-3 15,0 0-3-15,-12-25 3 16,7-1-3-16,-3-10 3 0,0-9-3 16,-1-6 3-16,1-6-2 15,1-3 3-15,-1 5-1 16,5 5 0-16,-1 7 0 16,9 7 0-16,3 13 0 15,12 8 0-15,9 14-1 16,13 8 1-16,10 14-1 15,8 8 0-15,2 6 2 16,3 9 0-16,-7 3 0 0,-11 3 0 16,-15 4 0-1,-17-2 1-15,-19-9 0 16,-20-4 0-16,-12-4 3 16,-14-9-5-16,-10 1 4 0,-2-7-2 15,-3-6 1-15,4-3-3 16,6-2 0-16,10 2 0 15,11-3 0-15,7-5-1 16,16-3-5-16,11 0-12 16,13-13-23-16,1-1-4 15,13-5-1-15,5-10 2 16</inkml:trace>
  <inkml:trace contextRef="#ctx0" brushRef="#br0" timeOffset="230015.6088">32652 17073 95 0,'0'0'43'16,"53"8"1"-16,-53-8-3 15,0 0-34-15,0 0-3 16,0 0-7-16,0 0-31 16,0 0-10-16,0 0 2 15,5-53-2-15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2:47:09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2683 4538 49 0,'0'0'33'16,"0"0"1"-16,0 0-1 0,-12-14-22 15,17 27-3-15,-5-13-2 16,-4 30 0-16,2-8-2 16,5 12 0-16,-5 6 0 15,4 12 0-15,-5 5-1 16,0 6 0-16,-3 3-2 16,1 1 1-16,-3-2-1 15,0-2 0-15,1-6-1 16,-4-8-1-16,5-7 0 15,-4-9-2-15,7-4-3 16,-11-18-16-16,12 1-16 16,2-12 1-16,0 0 0 15,7-22-1-15</inkml:trace>
  <inkml:trace contextRef="#ctx0" brushRef="#br0" timeOffset="340.4067">2966 4499 42 0,'-3'13'34'16,"0"4"1"-16,1 8 0 0,-3 4-25 15,9 21-1-15,-15-1 0 16,11 18 0-16,-14-4-2 16,12 9-3-16,-9-3 1 15,1 1-1-15,-2-8-1 16,1-3-1-16,3-10 0 16,0-6-2-16,7-2-2 15,-8-12-2-15,19 3-10 16,-10-16-24-16,8-5-2 15,-8-11 1-15,19-10-1 16</inkml:trace>
  <inkml:trace contextRef="#ctx0" brushRef="#br0" timeOffset="625.0577">2726 4539 79 0,'0'0'39'0,"-12"-13"-1"16,12 13 1-16,33-8-33 16,-7 4-3-16,17 4 0 15,4-2-1-15,6 2-2 16,6 0 0-16,-1 0-2 0,0 5-1 15,-8-5-2-15,-3 10-3 16,-22-13-20 0,2 10-9-16,-10-3-1 0,-17-4 0 15</inkml:trace>
  <inkml:trace contextRef="#ctx0" brushRef="#br0" timeOffset="911.985">2832 4901 68 0,'-24'12'38'16,"4"-1"1"-16,20-11-2 15,-2 11-30-15,2-11-1 16,35 3-2-16,-4-4-1 0,11 2-2 15,5-2-1-15,6-1-1 16,3 2-1-16,-3-3-2 16,3 7-2-16,-19-8-4 15,9 15-13-15,-23-6-14 16,-7 5 0-16,-16-10 0 16,-3 20 1-16</inkml:trace>
  <inkml:trace contextRef="#ctx0" brushRef="#br0" timeOffset="1120.058">2694 5307 80 0,'-2'19'39'0,"7"-6"1"16,16 2-3-16,12-9-32 15,15 6-1-15,-3-9-1 16,8 1-2-16,0-1-2 15,1-5-4-15,5 5-4 16,-18-9-26-16,3 0-3 16,-7-5 0-16,-1 0-1 15</inkml:trace>
  <inkml:trace contextRef="#ctx0" brushRef="#br0" timeOffset="1775.8821">3938 4432 56 0,'-6'-18'35'0,"-6"12"-2"16,-7 0 2-16,-1 1-31 15,-1 7 0-15,-5-4 0 16,7 4 1-16,-5-2-2 16,9 5-1-16,0-1 0 15,15-4 0-15,-20 12 0 16,20-12-1-16,-8 22 2 16,7-4-2-16,-3 3 2 15,2 9-1-15,-3 5 0 0,0 8 1 16,-3 2 1-16,-1 6-1 15,-5 3 0-15,3 6 1 16,-3-2-2-16,0 0 2 16,1-4-2-16,1 0 1 15,2-4-2-15,5-2 0 16,0-8 1-16,4-3-2 16,1-4 1-16,3-5-1 15,4-4 0-15,4-4 0 16,0-6-1-16,2-3 1 15,2-4-1-15,2-3-1 16,1-4 1-16,2-7-2 16,0 1-2-16,-3-13-4 0,15 2-29 15,-11-6-3-15,6-1 1 16,-2-7-1-16</inkml:trace>
  <inkml:trace contextRef="#ctx0" brushRef="#br0" timeOffset="2068.0164">4153 4616 79 0,'0'0'39'0,"0"0"-1"16,0 0 1-1,7 35-34-15,9-11-2 16,10 11 1-16,2 3 0 0,5 8-1 16,1-2-2-16,0 1-1 15,-2 0 0-15,-3-5-2 16,-5-3-1-16,-6-9-3 16,-1 5-4-16,-19-15-28 15,6-3 0-15,-4-15 0 16,0 0-1-16</inkml:trace>
  <inkml:trace contextRef="#ctx0" brushRef="#br0" timeOffset="2324.1134">4543 4558 69 0,'-11'0'38'0,"-3"4"1"15,-2 14 0-15,-5 9-31 16,3 9-1-16,-9 6-2 16,3 11 1-16,-8 2-2 15,0 2-1-15,-2-1-2 16,3-4 0-16,0-4-2 16,1-4-3-16,7 0-4 15,-5-14-32-15,9-2 2 16,1-11-2-16,18-17 0 15</inkml:trace>
  <inkml:trace contextRef="#ctx0" brushRef="#br0" timeOffset="2870.1543">4861 4380 71 0,'8'-12'35'0,"7"0"2"0,3-2-2 15,9 3-35-15,-1 4 0 16,2 5 2-16,-6-3 1 15,-3 6 1-15,-5 2-2 16,-1 5 1-16,-4 4-1 16,1 8 0-16,-3 1 2 15,1 13-2-15,2 6 1 16,2 10-2-16,1 4 1 16,0 6-1-16,-1 2 1 15,2 3-2-15,-3-2 0 16,0-5-1-16,-4-5 1 15,-1-6 0-15,-5-6 1 16,2-7-1-16,-5-5 1 0,-2-6 0 16,-4-5 1-16,-3-2 0 15,-2-3 0-15,-4-3 0 16,-4-3 1-16,-3-1-2 16,-3-1 2-16,0-2-3 15,0 0 1-15,1-1-1 16,2-6-1-16,3 0-2 15,7 7-6-15,-11-14-30 16,25 11-2-16,-21-24-1 16,17 4-1-16</inkml:trace>
  <inkml:trace contextRef="#ctx0" brushRef="#br0" timeOffset="3388.1343">6448 4515 78 0,'-16'-8'37'0,"16"8"1"0,2-10-2 15,19 8-32 1,8 1-2-16,12 2 1 15,4-1-1-15,2 3-3 0,5 0 0 16,-8 0-4-16,1 7-3 16,-22-8-27-16,-2 5-2 15,-21-7 0-15,3 12-1 16</inkml:trace>
  <inkml:trace contextRef="#ctx0" brushRef="#br0" timeOffset="3574.9156">6401 4708 69 0,'2'12'37'0,"-2"-12"1"15,31 13-1-15,0-13-30 16,11 9-2-16,2-8 0 0,8 0-5 16,1 5-6-16,-4-3-30 15,0-1-1-15,-6-3-1 16,-5-3-2-16</inkml:trace>
  <inkml:trace contextRef="#ctx0" brushRef="#br0" timeOffset="4848.826">9614 3682 56 0,'-2'-13'35'0,"2"13"0"16,-17-10-2-16,17 10-25 15,-33-5-1-15,12 5-2 16,-15-5-1-16,0 6 0 0,-11-3-2 15,-1 3 0-15,-8-2 1 16,-2 1-2 0,-5-1 1-16,3 2 0 0,0-3-1 15,5 0 1-15,3 1-1 16,5 0 0-16,5 0 0 16,7-1 0-16,4 2-1 15,6-1 1-15,2-1 0 16,5 2-1-16,2-1 1 15,4-1 0-15,12 2 0 16,-17-2 0-16,17 2 0 16,0 0-1-16,0 0 0 15,-11-1 1-15,11 1-1 16,0 0 0-16,8 16 1 16,3-6-1-16,4 6 0 15,5 5 0-15,6 3 1 16,7 4 0-16,4 5 0 0,4 3-1 15,2 1 1-15,1-1-1 16,-1-2 0-16,-3-1 1 16,-5-3-1-16,-3-3 0 15,-5-8 0-15,-6-5 0 16,-7-3 0-16,-3 0 0 16,-11-11 0-16,0 0 0 15,10 12 0-15,-10-12 0 16,0 0 0-16,-6 11 0 0,6-11 0 15,-10 19 0 1,2-1 0-16,-5 4 0 16,-5 6-1-16,-4 2 1 15,-2 6 0-15,-6 0 0 0,-1 5 0 16,-5-1 0-16,1 0 1 16,-3-1-1-16,1 0 0 15,1-1 1-15,-1-2 0 16,2-1-1-16,1-2 1 15,2-4-1-15,1 0 0 16,4-3 0-16,4-3 0 16,3-6 0-16,1-1 0 15,6-4 0-15,13-12 0 16,-16 14 0-16,16-14-1 16,0 0 1-16,0 0 0 15,0 0 0-15,0 0 0 16,0 0 1-16,27 9-1 0,0-9 0 15,12-1 0-15,12 1 0 16,12-1 0-16,16 1 1 16,7-2-1-16,9 2 1 15,2-1-1-15,-2-1 0 16,-6 0 0-16,-7 0 1 16,-12 0-2-16,-13-2 1 15,-12 5-1-15,-13-6-2 16,-7 7-3-16,-18-13-22 15,-7 11-12-15,0 0 0 16,0 0-1-16</inkml:trace>
  <inkml:trace contextRef="#ctx0" brushRef="#br0" timeOffset="5600.0997">7645 5747 42 0,'6'13'33'16,"-6"-13"1"-1,26 10-1-15,-7-1-24 0,3-17-1 16,13 3-1-16,-7-10-1 15,7-2-2-15,-2-5-1 16,2-1 0-16,-5-4 0 16,-5 1-1-16,-8-1 1 15,-4 2 0-15,-11 0-1 16,-4 7 0-16,-9-2 0 16,-6 8-1-16,-9 2 1 15,-2 9-1-15,-4 4 0 16,-1 6 0-16,1 7 0 15,2 8 0-15,2 3 0 16,3 8 0-16,7 2 0 16,5 3 0-16,4 0 0 0,7 0 0 15,4-1-1-15,4-1 1 16,9-1-1-16,6-4 0 16,4-5-1-16,7-7 0 15,7-1-2-15,1-9-2 16,9 2-3-16,-6-19-30 15,9-1 1-15,-3-10-2 16,1-4 0-16</inkml:trace>
  <inkml:trace contextRef="#ctx0" brushRef="#br0" timeOffset="5919.6657">8605 5515 66 0,'-16'-4'37'15,"0"7"0"-15,-5-2 0 16,3 15-29-16,-5-5-2 16,6 8 1-16,-7-1-2 15,7 9-1-15,-1 0-2 16,6 6 0-16,2-2 0 15,8 3-1-15,2-3 0 16,8-2 0-16,6 0-1 16,5-6-1-16,5-1 0 0,2-7-2 15,7 1-3-15,-12-16-18 16,9 5-14-16,-9-9-1 16,-1-2 0-16,-11-6 0 15</inkml:trace>
  <inkml:trace contextRef="#ctx0" brushRef="#br0" timeOffset="6072.7271">8435 5757 76 0,'-15'-4'37'0,"15"4"0"16,0 0-1-16,24-2-33 16,5 4-4-16,7-6-5 15,14 8-28-15,3-3-2 0,6 0-1 16,-1-2 0-16</inkml:trace>
  <inkml:trace contextRef="#ctx0" brushRef="#br0" timeOffset="6843.8659">8976 5888 74 0,'0'0'37'16,"0"0"0"-16,18-1 0 15,6-2-34-15,11 4 0 16,1-2 1-16,7 4-1 16,0-5-1-16,-2 4 0 15,-7-2-1-15,-4 1 0 16,-10-1 1-16,-4 0-1 16,-16 0 0-16,11-5 0 0,-11 5 0 15,0 0 0 1,-13-13 0-16,13 13-1 15,-16-17 0-15,7 4 0 16,-2-2 0-16,2-4 0 0,-4-4 1 16,1-5-1-16,-1-3 1 15,-1-4-1-15,2-5 1 16,1-3 0-16,4 1 0 16,2 2 0-16,5-2 0 15,6 7 0-15,4 4 0 16,8 5-1-16,8 8 1 15,8 7-1-15,5 6 0 16,9 7 0-16,4 8-1 0,2 8 1 16,-2 4 0-1,-4 6 0-15,-9 7 0 16,-12 7 0-16,-12 3 0 16,-18 3 0-16,-14-3 0 0,-9-1 1 15,-4-4-1-15,-4-1 1 16,1-8-1-16,3-7 1 15,7-3-1-15,11-5 1 16,11-3 0-16,1-13-1 16,24 18 1-16,2-13-1 15,3-1 0-15,4-2 1 16,3-2-1-16,-4 0 0 16,-1-1-1-16,-5-1 0 0,-3-1-2 15,-10-2-2 1,6 7-5-16,-19-2-25 15,19-11-4-15,-7 2-2 16,7 1 1-16</inkml:trace>
  <inkml:trace contextRef="#ctx0" brushRef="#br0" timeOffset="7048.7953">9996 5815 89 0,'0'0'39'15,"-12"27"2"-15,12-27-5 16,-7 34-30-16,3-11-1 16,6 6 0-16,-2-2-3 15,3-1-2-15,1 1-2 16,-4-11-9-16,6 6-28 16,-8-9-2-16,4-2 0 0,-2-11-1 15</inkml:trace>
  <inkml:trace contextRef="#ctx0" brushRef="#br0" timeOffset="8175.701">10690 3683 75 0,'-10'-16'36'0,"10"16"3"16,0 0-2-16,7 13-31 15,8 10 0-15,1 3-1 16,12 16-1-16,0 3-1 15,11 13 0-15,2 0-2 16,2 6 0-16,1 0-1 16,0-4 0-16,-3-2-2 15,-4-7-1-15,-3-1-2 16,-14-19-6-16,7 0-27 16,-18-11-1-16,-1-8 1 15,-8-12-2-15</inkml:trace>
  <inkml:trace contextRef="#ctx0" brushRef="#br0" timeOffset="8452.241">11140 3624 75 0,'-22'7'39'0,"-4"11"-2"15,-5 8 2-15,0 17-36 16,-7 7 2-16,3 15-1 16,-9 2 0-16,5 9-1 0,-6 0-1 15,2 0-1-15,3-5-1 16,2-8-1-16,6-6 0 16,4-11-4-16,10-1-3 15,-4-17-29 1,16-5-1-16,6-23-1 0,17 9 2 15</inkml:trace>
  <inkml:trace contextRef="#ctx0" brushRef="#br0" timeOffset="8752.3506">11598 3559 84 0,'0'0'39'0,"0"0"0"15,-16 8-2-15,4 18-34 16,-15 10 0-16,0 16 0 16,-6 5 1-16,0 16-2 15,0 3 0-15,6 5-2 16,6 0 1-16,4-4-2 15,16-3-1-15,6-11-4 16,18 4-7-16,4-23-27 16,7-9 2-16,2-17-2 0,6-12 1 15</inkml:trace>
  <inkml:trace contextRef="#ctx0" brushRef="#br0" timeOffset="9608.9952">12976 3909 88 0,'-12'-4'39'15,"12"4"0"-15,0 0-2 16,0 0-38-16,11 2-7 15,-11-2-29-15,14 1-1 16,-14-1-1-16,0 0-1 16</inkml:trace>
  <inkml:trace contextRef="#ctx0" brushRef="#br0" timeOffset="13423.8561">11938 4077 66 0,'0'0'36'16,"-7"-11"0"-16,7 11 0 16,12-10-28-16,-12 10-2 15,32-10-3-15,-9 7 0 16,8 1-2-16,2 1 0 16,1 4 0-16,-1-5-1 0,-3 2 1 15,-4 0 0-15,-5 0-1 16,-7-1 1-16,-3 0-1 15,-11 1 0-15,11-4 1 16,-11 4 0-16,0 0-1 16,0 0 0-16,4-14 1 15,-4 14-1-15,1-16 0 16,-1 16 0-16,0-23 0 16,-3 7 0-16,-1 0 0 15,-2-1 0-15,-4 0 0 16,-1 0 0-16,-2-1-1 15,-2 2 1-15,-3 4 0 16,-1 0 0-16,-3 5-1 0,-2 4 2 16,-2 5-1-16,-3 4 1 15,1 7 0-15,-3 5 0 16,3 9 1 0,1 4-1-16,8 8 1 0,2 1-1 15,11 5 1-15,6 1 0 16,8 2 0-16,8-6-1 15,5-2 0-15,6-6 0 16,2-5-1-16,3-4 1 16,0-8-1-16,-1-5-1 15,1-9-1-15,0 1-2 16,-7-12-7-16,11 5-28 16,-7-8 0-16,5 0-1 0,-2-6 0 15</inkml:trace>
  <inkml:trace contextRef="#ctx0" brushRef="#br0" timeOffset="13742.0579">12512 3636 75 0,'12'3'38'0,"-2"11"0"15,6 15 0 1,-1 5-32-16,4 19 0 16,-9 6 0-16,2 11-2 0,-10 0-1 15,0 3 0-15,-5-1-2 16,-5-5-1-16,-3-4-2 15,-10-13-4-15,10-7-32 16,-16-9-1-16,4-6 0 16,-5-11-2-16</inkml:trace>
  <inkml:trace contextRef="#ctx0" brushRef="#br0" timeOffset="14363.9449">13611 3591 64 0,'-3'-13'37'0,"0"0"1"15,3 13 0-15,-8-10-28 0,12 22-2 16,-9 0 0-16,6 13-4 16,-3 6 0-16,2 12-1 15,-1 5 0-15,-1 8-1 16,0 2-1-16,2 7 1 16,-3 1-2-16,1 1 0 15,1-4-1-15,0-7 0 16,1-1-2-16,-3-10-2 15,8 3-6-15,-9-22-29 16,9-4 0-16,-5-22 0 16,0 0 0-16</inkml:trace>
  <inkml:trace contextRef="#ctx0" brushRef="#br0" timeOffset="14640.7736">13830 3546 61 0,'0'-13'38'0,"0"13"-1"15,0 0 1-15,-7 15-24 16,10 17-7-16,-10 2 0 16,9 16-3-16,-7 2 1 15,5 10-4-15,-3 0 1 16,2 5-2-16,0-1-1 15,0-3 1-15,2-2-1 0,-2-9-2 16,3 1-3-16,-8-23-14 16,10 3-18-1,-4-16-1-15,2-6 0 16,-2-11 0-16</inkml:trace>
  <inkml:trace contextRef="#ctx0" brushRef="#br0" timeOffset="14927.6311">13677 3630 74 0,'8'-38'38'16,"8"3"1"-16,13 9-1 0,-4 5-33 16,25 16-1-1,1 4 1-15,8 13-2 16,-4 6-1-16,-9 7-2 15,-8 3 2-15,-11 5-3 0,-18 0 2 16,-16 0-1-16,-15-4 0 16,-13 1 0-16,-9-3 0 15,-4-2 0-15,-2 1-3 16,0-12-4-16,22 9-31 16,-3-10 0-16,17 0-1 15,14-13 0-15</inkml:trace>
  <inkml:trace contextRef="#ctx0" brushRef="#br0" timeOffset="15248.7751">14612 3431 79 0,'-27'1'40'16,"-7"3"-1"-16,-1 14 0 15,-4 10-31-15,5 15-5 16,-6 7 2-16,6 13-1 16,-3 5-1-16,13 11-1 15,8 1-1-15,10-1-1 16,9-4 0-16,10-5-1 0,10-6-2 15,9-15-2-15,18 4-18 16,-3-26-17-16,6-9 0 16,-6-17-1-16,6-11 1 15</inkml:trace>
  <inkml:trace contextRef="#ctx0" brushRef="#br0" timeOffset="15828.2029">14824 3830 77 0,'0'0'38'15,"-13"-12"2"-15,24 10-2 16,8 2-34-16,14 0-1 15,4-3 0-15,7 4 0 16,-3-2-1-16,2 2-1 16,-3 2 0-16,-4-3-1 15,-6-3 1-15,-8 3 0 16,-5-2-1-16,-6 1 0 16,-11 1 1-16,14-8-1 15,-14 8 0-15,0 0 0 16,2-14 0-16,-2 14 0 0,-5-14 0 15,5 14 0-15,-10-19 0 16,2 7 0 0,-3 0 1-16,-4-2-2 0,-4 1 2 15,-3 0-1-15,-5 2 0 16,-1 2 0-16,-4 3 1 16,1 4-1-16,-1 4 1 15,0 8 0-15,1 3-1 16,4 7 1-16,3 4 0 15,4 8 1-15,3 4-1 16,9 6 0-16,5 2 0 16,11 1 1-16,5-1-2 15,9 2 2-15,6-7-2 0,6-3 0 16,7-4-1-16,-1-12-2 16,6 0-2-1,-9-19-8-15,9 3-27 16,-10-15 0-16,4-4-1 0,-8-15 0 15</inkml:trace>
  <inkml:trace contextRef="#ctx0" brushRef="#br0" timeOffset="16086.3028">15555 3358 87 0,'17'2'41'0,"-1"4"-2"15,9 19 2-15,-17 7-35 16,18 22 0 0,-5 3-1-16,-3 14-2 15,-6 6 0-15,-6 4-2 0,-7 1 0 16,-4-1 0-16,-7-7-2 16,-4-7 0-16,-4-3-3 15,-10-21-16-15,-1 2-20 16,-5-16-3-16,3-7 1 15,-1-14-1-15</inkml:trace>
  <inkml:trace contextRef="#ctx0" brushRef="#br0" timeOffset="16889.1689">17317 3767 86 0,'-16'-4'39'0,"16"4"1"16,0 0-3-1,24-7-33-15,14 6-1 0,8-3 0 16,14 1-2-16,5 3-1 15,3 0-2-15,3 2-2 16,-12-8-4-16,2 14-15 16,-20-14-16-16,-9 3-1 15,-19-8 2-15,-9-1-1 16</inkml:trace>
  <inkml:trace contextRef="#ctx0" brushRef="#br0" timeOffset="17143.7073">17579 3529 79 0,'0'0'39'16,"-21"13"1"-16,16 3-1 16,1 1-31-16,4 15-2 15,-4-2 1-15,5 9-4 16,-2 0 1-16,2 7-3 15,-1 0 0-15,3 0-1 16,-2-3-2-16,-1-5-2 0,7 11-11 16,-7-14-26-16,5-3 0 15,-4-13-1 1,5-3 0-16</inkml:trace>
  <inkml:trace contextRef="#ctx0" brushRef="#br0" timeOffset="18294.1718">20287 2714 69 0,'0'0'34'16,"0"0"3"-16,-20-7-1 15,-4 12-29-15,-13-7-1 16,-2 9-1-16,-15-6 1 16,-1 5-3-16,-13-1 1 15,-3 2-3-15,-9-1 2 16,-2 0-2-16,-1-2 2 16,3 5-1-16,7-5 0 15,6 4 0-15,11-2 0 16,11-4-1-16,9-1 1 15,13-1 0-15,6 4-2 16,17-4 1-16,-17 0 0 0,17 0-1 16,0 0 1-16,0 0-1 15,0 0 1-15,16 9-1 16,0-2 0-16,7 4 1 16,6 2-1-16,8 9 0 15,4 2 0-15,6 5 0 16,3 2 0-16,1 0 0 15,2 1-1-15,-3-2 1 16,-3-3-1-16,-4-9 1 16,-4-2 0-16,-7-2 0 15,-8-3-1-15,-4-6 1 16,-8-1 0-16,-12-4 0 16,0 0 0-16,0 0 0 0,-3 16 0 15,3-16 1-15,-20 23-1 16,4 2 0-16,-2 8 0 15,-4 8 0-15,-5 4-1 16,-1 6 2-16,-7 3-2 16,-1 1 0-16,-4 3 2 15,-4-6-2-15,-2-3 0 16,1-2 1-16,0-4 0 16,2-1-2-16,1-6 3 15,4-3-1-15,2-2-1 16,7-6 1-16,5-2 0 15,4-5 1-15,4-5-1 0,5-3 0 16,11-10 0-16,-6 15 1 16,6-15-1-16,17 2 0 15,4-2-1-15,12-2 1 16,10-2 0 0,18-1 0-16,12-1 0 0,12 0 0 15,18 1 0-15,3-1 1 16,4 1-1-16,0-1 1 15,-4 4-1-15,-12-1 0 16,-11-2 1-16,-16 2-1 16,-15-3 0-16,-15 0-2 15,-7 3-1 1,-22-10-12-16,-8 13-26 0,5-14-1 0,-5 14-1 16,-19-18 0-16</inkml:trace>
  <inkml:trace contextRef="#ctx0" brushRef="#br0" timeOffset="19664.1642">18927 4658 54 0,'0'0'36'0,"25"7"-1"16,-3-10 2 0,17 3-32-16,-8-6 0 15,12 4-1-15,-5-4 0 0,1 4-2 16,-3-3 1-16,-3 0-2 15,-6 2 0-15,-5-2 0 16,-7 0 0-16,-15 5 0 16,13-10 0-16,-13 10 0 15,4-14 0-15,-4 14-1 16,-1-17 1-16,1 17-1 16,-2-21 0-16,1 9 0 15,0 0 0-15,-3-1 0 0,1 3 1 16,-4-1 0-16,7 11-1 15,-20-14 1 1,4 11 0-16,-1 4 0 16,-4 1 0-16,-1 6-1 0,-4 1 2 15,2 7-2-15,-3 1 2 16,3 5-1-16,0 3 0 16,5 6 1-16,2 0 0 15,6 5-1-15,5 0 1 16,8 4-1-16,4 0 0 15,11-1 0-15,7-4 0 16,6-3-1-16,7-6-1 16,2-3 1-16,4-6-3 0,-4-9-1 15,6 1-5 1,-16-15-30-16,9 1-1 16,-11-8-1-16,0 1 1 15</inkml:trace>
  <inkml:trace contextRef="#ctx0" brushRef="#br0" timeOffset="20171.0685">19972 4566 45 0,'-9'-16'37'16,"-2"11"0"-16,-6 1 1 15,-2 8-24-15,-11-6-5 16,8 13-1-16,-11-7-1 16,6 13-2-16,-6 0-1 0,9 8-1 15,1 1-1-15,7 7 0 16,6 0-1-16,11 2 0 15,9 2-1-15,9-2 0 16,9-2 0-16,5-8-1 16,4-1-1-16,2-10-1 15,5 2-4-15,-17-24-17 16,6 7-15-16,-13-15-1 16,-6 0 0-16,-15-3 1 15</inkml:trace>
  <inkml:trace contextRef="#ctx0" brushRef="#br0" timeOffset="20312.8411">19817 4743 63 0,'-26'-11'37'0,"4"3"0"16,22 8 0-16,-13-13-31 15,30 13-3-15,8 0-2 16,8-2-3 0,16 13-11-16,2-9-23 0,3 1-1 15,-4-3 0-15,-1 1-1 16</inkml:trace>
  <inkml:trace contextRef="#ctx0" brushRef="#br0" timeOffset="21039.6737">20309 4900 70 0,'0'0'39'0,"0"0"1"15,0 0-2-15,48 4-32 16,-13-5-2-16,12 6 0 15,0-6-1-15,4 3-2 16,-4-3 0-16,-4 1 0 0,-7 1-1 16,-11-2 1-16,-8 0-1 15,-17 1 1 1,11-4-1-16,-11 4 1 16,0 0-1-16,-12-5 1 0,12 5-1 15,-12-7 0-15,12 7 0 16,-17-11 0-16,7-1 0 15,-2-4 0-15,-3-2 0 16,-3-4 0-16,-2-7 0 16,-3-6 0-16,1-3 0 15,1-2 0-15,3 0 1 16,6 1-1-16,6-1 1 16,8 3 0-16,8 5-2 15,7 6 2-15,9 5-1 16,7 5 1-16,6 6-2 15,6 5 2-15,1 7-1 16,3 6 0-16,-1 5 1 0,-6 6-1 16,-5 7 0-16,-9 7 0 15,-8 5 1-15,-14 3-1 16,-7 4 0-16,-9 1 0 16,-5 3 1-16,-1 0 0 15,-2-6-1-15,3-7 1 16,3-3 0-16,7-5-1 15,5-7 1-15,9-7-1 16,5-4 0-16,6-5 0 16,7-4-2-16,-2-5-1 15,10 3-4-15,-11-15-12 16,10 13-21-16,-8-5-1 0,2 2 1 16,-7-1 0-16</inkml:trace>
  <inkml:trace contextRef="#ctx0" brushRef="#br0" timeOffset="21340.0064">21280 4914 66 0,'16'-7'39'16,"-4"8"0"-16,1-3 0 16,7 8-30-16,-5-3-2 15,2 12-1-15,-10-2-1 16,-4 8-1-16,-11 2 0 15,-4 2-1-15,-7-1 0 0,-6 1-1 16,0-2 1-16,4-1-1 16,4-3-1-16,8-2 1 15,13-4-1-15,11-5-1 16,8-2 0-16,9-5-1 16,4-2 0-16,6-4-1 15,6-1-3 1,-4-14-13-16,8 9-23 0,-12-5-2 15,0-2 1-15,-6-4-1 16</inkml:trace>
  <inkml:trace contextRef="#ctx0" brushRef="#br0" timeOffset="22119.9204">21461 2842 70 0,'-21'-20'38'15,"0"7"2"-15,8 5-2 16,0-2-28-16,13 10-3 16,3 11 0-16,14 17-1 15,3 3-2-15,12 14-1 16,4 10-2-16,9 12 1 16,5 4-1-16,8 9 0 15,2 2-2-15,-4-8 1 16,0-4-3-16,-8-10 0 15,-6-4-4-15,-16-25-11 16,-4 3-21-16,-15-18-2 0,-7-16 2 16,0 0-1-1</inkml:trace>
  <inkml:trace contextRef="#ctx0" brushRef="#br0" timeOffset="22391.8466">21848 2790 84 0,'-17'-15'39'15,"5"25"-1"-15,-8 13 0 16,4 19-32-16,-9 5-1 16,0 16 0-16,-10 5-2 0,-1 13 0 15,0 2-2 1,-1-2 1-16,2-8-3 15,1-5 1-15,4-5-1 16,3-10-2-16,9-2-3 0,-3-24-15 16,13 1-19-16,3-15-1 15,5-13 2-15,11-1-2 16</inkml:trace>
  <inkml:trace contextRef="#ctx0" brushRef="#br0" timeOffset="22675.6577">22331 2719 72 0,'-11'2'39'0,"-3"10"1"16,0 11-1-16,-7 17-24 15,7 12-12-15,-6 4 1 16,2 14-1-16,0 3 0 16,4 6-2-16,8 1-2 15,9-2 0-15,8-8-5 16,1-15-5-16,19 1-26 16,0-17-2-16,3-9 1 15,2-18-1-15</inkml:trace>
  <inkml:trace contextRef="#ctx0" brushRef="#br0" timeOffset="23028.2848">22610 3182 58 0,'20'-27'33'0,"1"0"2"15,1-2 0-15,4 10-27 16,-10-10 1-16,3 12-1 15,-16-17 0-15,-5 11-2 16,-15-2 1-16,-2 8-2 16,-11 2 0-16,-1 15-2 15,-7 2 0-15,5 8 0 16,-3 14-1-16,11 9 0 0,4 1-1 16,9 8 0-16,7 6-1 15,10-1 1-15,7 4-1 16,11 0 1-16,9 0-1 15,6-4 0-15,5-2-2 16,-2-6 0-16,4-5-2 16,-4-18-2-16,1 1-5 15,-19-22-28-15,8-5-1 16,-12-18 0-16,3-8 0 16</inkml:trace>
  <inkml:trace contextRef="#ctx0" brushRef="#br0" timeOffset="23284.1161">23191 2646 75 0,'19'2'40'0,"-7"6"-1"0,7 15 1 16,-8 6-25-16,5 22-9 15,-7 4 1-15,4 8-2 16,-9 4 0-16,-2 11-3 15,-7 0 0-15,-5 1 0 16,-5-2-2-16,-2-9 0 16,-4-5-3-16,-3-8-1 15,5-3-4-15,-11-21-30 16,16-3-2-16,3-16-2 0,11-12 1 16</inkml:trace>
  <inkml:trace contextRef="#ctx0" brushRef="#br0" timeOffset="25864.4057">23900 3268 101 0,'0'0'41'16,"0"0"0"-16,0 0-4 15,0 0-33-15,0 0-1 16,0 0-2-16,0 0-5 15,8-15-8-15,11 17-27 16,-19-2-1-16,27-15 1 16,-14 5-2-16</inkml:trace>
  <inkml:trace contextRef="#ctx0" brushRef="#br0" timeOffset="26368.0523">24586 2549 76 0,'0'0'36'15,"4"12"1"-15,-4-1-1 16,3 15-28-16,-4 3 0 16,8 12-2-16,-4 10 0 15,3 15-2-15,-4-2-1 0,3 4-1 16,-1 0 0-16,-3-1-2 16,2-3-1-16,-5 2 1 15,0-14-2 1,-2-7 0-16,3 0-1 0,-4-12-3 15,6 5-7-15,-7-19-26 16,5-5 1-16,1-14-1 16,1-12 1-16</inkml:trace>
  <inkml:trace contextRef="#ctx0" brushRef="#br0" timeOffset="26651.9585">24891 2532 86 0,'0'0'36'0,"0"0"3"0,-5 12-11 16,10 26-20-16,-9-4 1 16,7 20-3-16,-6 7 0 15,5 11-3-15,-4-6-1 16,4 2-2-16,-4-4 1 15,0-1-1-15,2-1-2 16,-4-5-1-16,2-8-2 16,-5-14-2-16,10 11-14 15,-10-22-18-15,4-6 1 0,3-18-1 16,0 0 1 0</inkml:trace>
  <inkml:trace contextRef="#ctx0" brushRef="#br0" timeOffset="26959.823">24697 2634 89 0,'2'-41'37'16,"8"-1"0"-16,18 16-7 15,4-4-25-15,20 18-1 16,0 2 0-16,5 14-2 15,-2 8 0-15,-2 14 1 16,-14 10-1-16,-14 5-1 16,-17 0 2-16,-21 2-1 15,-16-3 1-15,-12 0-2 0,-9-3 2 16,-4 3-3-16,1-4 1 16,7-4-2-16,8-4-4 15,8-8-3-15,22 0-32 16,1-4 1-16,13-2-2 15,7-17 1-15</inkml:trace>
  <inkml:trace contextRef="#ctx0" brushRef="#br0" timeOffset="27411.9406">25747 2460 68 0,'-22'-25'37'0,"-8"6"0"15,1 9 0-15,-10 4-27 16,5 28-1-16,-11 2 0 16,6 23-1-1,-4 8-2-15,8 18-2 16,2 3 0-16,11 8-1 0,8 0-2 15,11 1 0-15,7-2-1 16,12-1 0-16,6-5-3 16,6-18 1-16,7-3-4 15,-5-20-6-15,10 2-27 16,-7-20-2-16,0-12 1 16,-6-24-1-16</inkml:trace>
  <inkml:trace contextRef="#ctx0" brushRef="#br0" timeOffset="27967.8529">25792 2838 91 0,'0'0'39'0,"21"-8"-1"16,4 2-1-16,14 7-34 15,3 0 0-15,7 4-1 16,-3-3 0-16,-1 4 0 16,-2-2-1-16,-8-1 0 0,-7-2 0 15,-7 0 0 1,-6-1 0-16,-15 0 0 16,16-1 0-16,-16 1-1 15,0 0 1-15,9-12-1 0,-9 12 0 16,0 0 0-16,8-19-1 15,-8 19 0-15,-3-21 0 16,-4 8 1-16,-3 0-1 16,-6 1 1-16,-4-3-1 15,-6 2 1-15,-3 0 1 16,-3-1-1-16,-3 6 1 16,-2 4 0-16,2 3-1 15,4 5 0-15,1 4 2 16,3 5-2-16,3 9 3 15,7 15-2-15,4 2 1 16,9 4-1-16,3 1 1 16,5 2-1-16,6-1 1 0,5 2-1 15,7-7-1-15,5-8 0 16,5-8 0-16,3-4-1 16,6-5-1-16,-2-7-2 15,5-2-2-15,-9-21-15 16,5 7-19-16,-5-15-1 15,0-11-1-15,-8-14 1 16</inkml:trace>
  <inkml:trace contextRef="#ctx0" brushRef="#br0" timeOffset="28207.901">26550 2291 89 0,'18'3'40'0,"-2"10"0"15,10 21 1-15,-4 7-34 16,3 18-1-16,-8 7 0 16,1 12-2-16,-11 2 0 15,-3 7-2-15,-4 0-1 16,-10-5-1-16,-2-6 0 16,-7-3-1-16,0-2-3 15,-9-12-3-15,12 4-33 16,-17-22-2-16,-3-5 0 15,-1-13-2-15</inkml:trace>
  <inkml:trace contextRef="#ctx0" brushRef="#br0" timeOffset="31255.3008">7463 6342 30 0,'5'-12'28'0,"-5"12"0"16,0 0 0-16,1 12-23 15,2 0-2-15,-4 1 1 0,4 7 0 16,-4-1 0-16,3 8-1 15,-3-3 1-15,4 6-1 16,-2-2 0-16,5 5-1 16,3-5 0-16,4 2 0 15,5-4 0-15,8-2 0 16,6-4 0-16,12-1 0 16,8-4-1-16,14-3 1 15,9-3-1-15,9-1-1 16,12-5 0-16,10-3 0 15,10-2 0-15,11-5 0 16,8-3 0-16,5-3 0 16,4-3 0-16,9-2 1 0,2-4-1 15,2 0 0-15,3-2 0 16,1-2 0-16,1 1 1 16,3 0-1-16,0 2 1 15,-4 4 0-15,-5 4 0 16,-3 6 1-16,-10 6-1 15,-10 9 1-15,-13 6 0 16,-12 8 0-16,-16 4 0 16,-12 6 0-16,-9 1-1 15,-12 3 1-15,-12-3 0 16,-6-2-1-16,-10-2-1 16,-5-3 1-16,-5-7 0 15,-1-3 0-15,-2-7-1 0,0-4 0 16,4-8 1-16,5-5-1 15,6-6 1 1,8-7-1-16,9-5 0 16,8-5-1-16,6-2 2 0,7-4-2 15,10 3 1-15,5 0 0 16,11 2 0-16,5 6 0 16,8 6 1-16,6 8-1 15,6 8 0-15,9 11 0 16,2 6 1-16,7 9-1 15,3 6 0-15,3 6 0 16,5 2 0-16,5 1 1 16,1 0 0-16,3-3 1 0,1-6-1 15,-1-1 1 1,-6-9 0-16,-1-6 0 16,-12-5 1-16,-9-5-2 15,-10-9 1-15,-13-5-2 0,-15-8 1 16,-14-7-2-16,-12-3-1 15,-20-11-2-15,-7 4-3 16,-29-15-12-16,-6 10-19 16,-23-2-1-16,-15 4 0 15,-19 4 0-15</inkml:trace>
  <inkml:trace contextRef="#ctx0" brushRef="#br0" timeOffset="32091.854">11344 7331 55 0,'0'0'35'0,"0"0"-1"16,-15-1 2-16,-2 13-28 0,12 17-2 16,-8 3-1-16,2 10-1 15,-4 2 0-15,2 5-1 16,-2-1-1-16,4 1 0 16,-1-6 0-16,2-6-1 15,4-6-1-15,2-6 0 16,1-10 0-16,3-15 1 15,0 0-1-15,13-7 0 16,-2-16 1-16,3-12-1 16,1-11-1-16,4-14 1 15,3-7 0-15,0-4-1 16,0-2 1-16,-3 0 0 16,-2 8 0-16,2 5 0 0,-4 10 1 15,-2 14 1-15,-4 8-1 16,1 12 1-16,-10 16-1 15,17-3 1-15,-7 14 0 16,0 14-1-16,1 9 0 16,1 8 0-16,1 9 0 15,3 7 0-15,-1 2-1 16,0 2 0-16,-2-1 0 16,-3-8-2-16,1-3-2 15,-6-11-3-15,6 7-15 16,-14-22-16-16,1-5 0 15,2-19-1-15,-21 4 0 16</inkml:trace>
  <inkml:trace contextRef="#ctx0" brushRef="#br0" timeOffset="32247.6579">11356 7512 73 0,'-1'-17'36'15,"5"1"0"-15,8 0 0 16,10 2-33-16,3 2-3 15,9 2-2-15,1-3-6 16,11 2-27-16,-6 2-1 16,-1 1 1-16,-7-1-2 15</inkml:trace>
  <inkml:trace contextRef="#ctx0" brushRef="#br0" timeOffset="32511.3828">11243 7065 58 0,'-41'16'38'16,"2"8"-1"-16,1 8 1 16,8 9-26-16,-2 8-6 15,13 18-1-15,-2 2 0 16,12 6-1-16,7-1-3 15,12 0 0-15,8-5-2 16,6-10-2-16,12 0-4 16,-7-21-26-16,13-10-6 15,-3-19 1-15,2-11-1 16</inkml:trace>
  <inkml:trace contextRef="#ctx0" brushRef="#br0" timeOffset="32711.7347">11841 7116 80 0,'49'10'40'0,"-3"22"0"15,-11 4 0-15,7 15-34 16,-18 5-2-16,-3 9 0 16,-12 2-1-16,-12-1-3 15,-8 0-3-15,-18-12-23 16,1 2-14-16,-13-13-1 15,-4-10 0-15,-4-12-1 0</inkml:trace>
  <inkml:trace contextRef="#ctx0" brushRef="#br0" timeOffset="34056.1197">19090 5747 1 0,'-17'-13'0'16,"17"13"20"-16,-11-2 5 0,11 2-14 16,1 17-2-16,-3-6 1 15,7 12 3-15,-5-4 0 16,11 12-1-1,-5-4-2-15,14 7-2 0,-2-7-2 16,12 5 0-16,0-7-1 16,11 0 0-16,2-7-1 15,11-2-1-15,-1-10 1 16,13-2-2-16,3-8 0 16,10-7 0-16,6-8-1 15,9-4 0-15,9-5 0 16,7-5 0-16,5-6 0 15,7-1 1-15,6-6 0 0,7 4 0 16,7-5 0-16,10 9 0 16,5-4 0-16,5 8 0 15,0 6 0-15,4 10 0 16,-7 6-1-16,-4 10 0 16,-13 9 0-16,-10 7 0 15,-14 12 0-15,-11 4 0 16,-10 4-1-16,-12 0 1 15,-10 3-1-15,-7-2 1 16,-7-4 0-16,-7-5-1 16,0-5 0-16,-3-7 1 15,0-4-1-15,0-8 0 16,4-4 1-16,5-8-1 0,5-7 1 16,8-10-1-16,9-5 1 15,9-6-1-15,11 0 1 16,8 1-1-1,4 5 1-15,10 5-1 0,3 8 0 16,3 12 1-16,1 10-1 16,-3 11 1-16,-1 4-1 15,0 7 0-15,-3 3 0 16,1 2 1-16,-4-3 0 16,-8-2 0-16,-4-7 0 15,-8-7 0-15,-9-11 0 16,-10-11 0-16,-12-13 1 15,-10-10-1-15,-12-11 0 0,-8-7-1 16,-8-4 1 0,-5-4 0-16,-5 4-2 15,-7 3 1-15,0 7-3 16,-14 1-3-16,3 24-18 0,-21 1-16 16,-9 9 0-16,-21 7-1 15,-16 8 1-15</inkml:trace>
  <inkml:trace contextRef="#ctx0" brushRef="#br0" timeOffset="34844.0387">22562 6541 77 0,'-15'-6'36'0,"3"6"1"15,12 0-1-15,-30 13-34 16,22 7-1-16,1 3 1 15,1 8 1-15,-3 1-1 16,3 4 0-16,0-1 1 16,2 2-2-16,2-7 1 15,0-2-2-15,0-4 2 0,2-5-2 16,0-7 2-16,0-12-1 16,0 0-1-16,5-12 1 15,-2-7-2-15,0-5 2 16,1-7-2-16,1-7 1 15,1-3 0-15,1-3 0 16,4-1 0-16,-1 3 1 16,2-2 0-16,4 3 0 15,5 3 1-15,6 8-2 16,2 2 2-16,4 8-1 16,2 9-1-16,1 6 0 15,-1 9 0-15,-4 8 0 16,-8 5 0-16,-7 4 0 0,-8 6-1 15,-13-1 1-15,-6 1 0 16,-9-3 0-16,-7 1 0 16,-5-5 0-1,-2-2 1-15,3-2-1 0,3-4 0 16,8-3 1-16,4-1-1 16,16-8 0-16,-3 17 0 15,18-7 1-15,7 3-1 16,5 4 0-16,4 2 0 15,0 4 0-15,-2-2 2 16,-3 3-2-16,-10 0 2 16,-14 0-2-16,-8-3 2 15,-10-4-2-15,-11-3 2 0,-7-2-2 16,-5-3 0-16,-4-4 0 16,2-5-1-16,3-7-1 15,3 0-3 1,-1-11-4-16,19 5-24 0,-4-17-7 15,9-6 0-15,4-6 0 16</inkml:trace>
  <inkml:trace contextRef="#ctx0" brushRef="#br0" timeOffset="35080.9233">22383 6240 67 0,'-30'-1'37'0,"2"9"1"0,-4 15 0 15,8 18-30-15,-7 3 0 16,14 18-2-16,-1 5-1 16,11 8-1-1,7-1-1-15,7 4-2 0,9-8 0 16,7-3-3-16,8-5 0 16,-3-17-6-16,14-4-18 15,-6-20-12-15,3-12-1 16,-1-18 0-16,3-18 1 15</inkml:trace>
  <inkml:trace contextRef="#ctx0" brushRef="#br0" timeOffset="35264.772">23092 6314 89 0,'63'-9'41'0,"-9"20"0"15,-4 17 0-15,-15-1-35 16,-7 28 0-16,-14 5-2 0,-9 8-1 15,-15 4-1-15,-12-1-2 16,-6 2-2-16,-12-14-10 16,-2 4-27-16,-9-12-2 15,-5-11 0-15,-10-12-2 16</inkml:trace>
  <inkml:trace contextRef="#ctx0" brushRef="#br0" timeOffset="36767.6327">2373 8670 72 0,'-11'-6'34'0,"0"15"1"16,-4 19-11-16,-4-5-18 16,5 15 0-16,-11 3 0 15,4 11 0-15,-7 2-1 16,6 6-1-16,-4-3 0 15,6-2-1-15,-2-5 0 16,6-6 0-16,2-6-1 16,6-9-1-16,3-6-1 15,0-10 2-15,5-13-2 16,0 0-2-16,12-14 0 16,-2-14 0-16,2-10 0 0,5-12 0 15,0-10-1-15,5-8 1 16,-1-4 0-16,0 1 2 15,-2 1 0-15,0 12 0 16,-5 7 1-16,-3 13 0 16,-1 11 0-16,-4 11 0 15,-6 16 0-15,11 6 1 16,-6 14-1-16,6 14 1 16,0 8 0-16,6 8 0 15,-2 5 0-15,4 10-1 16,-2 1 0-16,2-2 0 15,-2-4-1-15,-4-6-1 16,-1-3-1-16,-8-10-3 0,8 3-7 16,-14-18-26-16,7-6-1 15,-5-20 0-15,-15 10-1 16</inkml:trace>
  <inkml:trace contextRef="#ctx0" brushRef="#br0" timeOffset="36947.6437">2098 9099 90 0,'-13'-10'40'15,"13"10"-3"-15,7-17 0 16,25 15-36-16,3-2-2 16,11 2-1-16,7 5-5 0,-9-4-30 15,18 2-1-15,-3-1 1 16,-6-1 0-16</inkml:trace>
  <inkml:trace contextRef="#ctx0" brushRef="#br0" timeOffset="37505.235">1998 8508 52 0,'-18'7'36'0,"-3"7"0"15,-3 7 1-15,3 24-12 16,-5-5-16-16,4 18-1 16,-4-1-2-16,8 13-2 15,1 0-1-15,13 4 0 16,6 0-3-16,8-7 0 15,8-2-2-15,10-10-3 0,12 4-17 16,1-17-16 0,5-11-2-16,-2-14 0 15,4-11 0-15</inkml:trace>
  <inkml:trace contextRef="#ctx0" brushRef="#br0" timeOffset="37763.9714">2700 8557 82 0,'29'17'40'16,"8"15"-2"-16,-4 7 0 15,4 8-33-15,-7 9-2 16,1 8 1-16,-12-1-1 15,-4 3-1-15,-15-4-1 0,-10-4-1 16,-7-2-3-16,-12-17-13 16,3 7-22-16,-7-8 0 15,4-4-2-15,-2-13 0 16</inkml:trace>
  <inkml:trace contextRef="#ctx0" brushRef="#br0" timeOffset="38960.129">3810 8711 70 0,'0'0'37'0,"-16"-13"0"16,16 13 0-16,0 0-29 15,0 0-3-15,0 0 0 16,18 10-1-16,8 0-2 0,7 2 0 15,6 2 0-15,8 1-1 16,7-1 0-16,4 0 0 16,0-2 0-16,-3-2-1 15,-9-2 0-15,-6-2 0 16,-10-1 0-16,-7-1 1 16,-9-1-1-16,-14-3 1 15,-2 12-1-15,-10-2 0 16,-6 0 1-16,-9 4-1 15,-5 2 0-15,-8 2 0 16,-4 2 0-16,-4 2 0 16,0-3 0-16,0 1 0 15,3-2 0-15,5-1 0 0,5-4-1 16,6 2 1-16,6-6-2 16,10 1-1-16,-1-6-3 15,14-4-4-15,0 0-27 16,4 11-2-16,10-14 1 15,10 0 0-15</inkml:trace>
  <inkml:trace contextRef="#ctx0" brushRef="#br0" timeOffset="39207.5715">4440 8976 65 0,'0'0'37'0,"-2"18"-2"16,-15-6 3-16,-10-2-27 16,-2 10-4-16,-14-5-1 15,2 10-1-15,-9-5-2 16,2 3-2-16,-1-2 0 16,2-3-2-16,5 2-3 15,0-12-12-15,10 4-22 16,11-8 0-16,10-2-1 15,11-2 0-15</inkml:trace>
  <inkml:trace contextRef="#ctx0" brushRef="#br0" timeOffset="39756.3076">5476 8590 68 0,'-17'-18'35'16,"-3"4"1"-16,1 7-1 15,-8 2-29-15,7 16-1 0,-8 4 1 16,8 15 0-16,-6 5-3 16,4 12 1-16,0 4-1 15,7 6-1-15,6 2 0 16,9-2 0-16,6-3-1 15,13-2 0-15,7-9 0 16,13-6-1-16,7-9-1 16,3-14 2-16,5-9-1 0,-2-7 2 15,0-13-2-15,-6-13 2 16,-8-9-1 0,-9-11 1-16,-13-5-1 15,-9-3 1-15,-14-3-1 0,-10-2-1 16,-10 0 1-16,-6 7-2 15,-5 6 0-15,-6 7-3 16,7 20-12-16,-6-2-23 16,5 11-2-16,0 5 0 15,8 3-1-15</inkml:trace>
  <inkml:trace contextRef="#ctx0" brushRef="#br0" timeOffset="40360.4252">7258 8487 87 0,'-11'4'40'0,"11"-4"-2"16,-11 2 0-16,11-2-34 15,0 0-1 1,0 0-2-16,0 0-2 0,15-1-6 15,7 1-30-15,-5-4 0 16,6 0-2-16,4-3 1 16</inkml:trace>
  <inkml:trace contextRef="#ctx0" brushRef="#br0" timeOffset="40517.084">7593 8444 84 0,'0'0'38'16,"0"0"0"-16,0 0-1 15,-13 2-32-15,13-2-2 16,0 0-4 0,0 0-10-16,5 14-25 15,-5-14-1-15,5 20-1 0,-5-6 0 16</inkml:trace>
  <inkml:trace contextRef="#ctx0" brushRef="#br0" timeOffset="40660.4743">7458 8770 86 0,'-11'17'38'0,"0"-9"-1"16,5 3-1-16,6-11-32 15,0 0-9-15,0 0-29 16,0 0-2-16,4-13-2 16,3-1-2-16</inkml:trace>
  <inkml:trace contextRef="#ctx0" brushRef="#br0" timeOffset="41303.8091">8835 8209 75 0,'-13'-15'36'0,"6"4"2"16,7 11-1-16,0 0-31 15,0 0 0-15,0 0 0 16,20 33-2-16,2-1-1 15,4 7 0-15,6 8-1 16,3 4 0-16,5 6 0 16,1 0-1-16,-2 4-1 0,-4-5-1 15,-4-4-1-15,-3-1-3 16,-10-14-5-16,5 5-20 16,-18-18-8-16,-1-5 0 15,-4-19-1-15</inkml:trace>
  <inkml:trace contextRef="#ctx0" brushRef="#br0" timeOffset="41559.9424">9256 8200 74 0,'0'0'38'0,"-17"4"-1"0,3 17 1 16,-11 3-31-16,-2 15-1 15,-9 4 0 1,-2 12-1-16,-6 3 0 16,3 7-3-16,-3-1 1 0,2-4-3 15,4-2-1-15,5-7-1 16,9-1-5-16,-3-18-12 16,15 1-19-16,6-15-1 15,9-7 0-15,8-11 0 16</inkml:trace>
  <inkml:trace contextRef="#ctx0" brushRef="#br0" timeOffset="41839.6245">9687 8147 82 0,'-25'10'40'0,"-7"5"-1"16,1 16-1-16,-6 5-34 15,9 13 0-15,-2 5 1 16,7 11-2-16,5-1 0 16,9 4-3-16,10 1 0 15,10-9-4-15,13 2-6 16,1-15-28-16,17-6 0 15,0-14-1-15,10-9-1 16</inkml:trace>
  <inkml:trace contextRef="#ctx0" brushRef="#br0" timeOffset="42167.6512">9958 8693 64 0,'16'-18'33'0,"5"-5"1"15,6-3-1-15,6 0-28 16,-3-7 1-16,6 5 0 16,-13-3 0-16,-1 4-1 15,-14 0 0-15,-9 8 0 16,-15 2 0-16,-7 9 1 16,-11 2-2-16,0 9 0 0,-5 5-2 15,5 10 1-15,1 7-2 16,11 9 0-16,8 3 0 15,11 7-1-15,7 5-1 16,11-3 1-16,9 0-2 16,6-8-1-16,9-2-2 15,-3-15-3-15,12 3-15 16,-10-24-16-16,0-9 0 16,-8-15 0-16,1-10 0 15</inkml:trace>
  <inkml:trace contextRef="#ctx0" brushRef="#br0" timeOffset="42395.5189">10438 8170 70 0,'18'-13'36'0,"8"10"3"16,0 7-2-16,5 13-29 16,0 6-1-16,6 15 0 15,-9 2 0-15,-3 9-3 16,-8 2 1-16,-7 9-3 15,-12-3 0-15,-9 1-3 16,-6-3 0-16,-10-7-5 16,7 8-12-16,-7-16-22 15,8-4 1-15,1-15-2 16,14-6 0-16</inkml:trace>
  <inkml:trace contextRef="#ctx0" brushRef="#br0" timeOffset="42823.7825">11350 8342 81 0,'-2'-11'37'0,"13"8"0"0,12 3 1 16,1-1-37-16,16 4 1 16,6 3 2-16,4-1-2 15,-2 1 1 1,0-3-3-16,-8-1 2 16,-5 2-1-16,-10-3 1 0,-7 0-1 15,-18-1-1-15,13 7 1 16,-13-7 0-16,-22 17 0 15,1-4-1-15,-5 2 1 16,-4 5-1-16,-4 2 1 16,-3-2-1-16,-1 2 1 15,2 1-1-15,3-2-1 16,6-2 0-16,2-4-2 0,9 2-1 16,-1-10-5-16,19 9-24 15,-2-16-6 1,0 0 1-16,15 1-1 15</inkml:trace>
  <inkml:trace contextRef="#ctx0" brushRef="#br0" timeOffset="43057.0659">11891 8472 58 0,'0'0'38'0,"-14"14"0"15,0-1 0-15,-11-9-13 0,1 14-20 16,-9-1-1-16,1 6-1 16,-6 0-1-1,3-2-2-15,3 2-2 16,-1-4-3-16,14 9-7 0,-3-12-25 16,13-2-1-16,9-14-1 15,1 11 0-15</inkml:trace>
  <inkml:trace contextRef="#ctx0" brushRef="#br0" timeOffset="43449.0144">12364 8166 69 0,'-13'-14'38'0,"-4"14"-2"16,-3 10 1-16,-2 4-33 16,3 14 0-16,-4 4 1 15,7 6-2-15,2 4 0 16,11 0-2-16,4 1 1 16,9-4-2-16,6-5 2 15,7-9-1-15,5-8 0 16,7-8 0-16,1-11 0 15,3-6 1-15,0-10 0 16,-3-7-1-16,-3-10 0 16,-5-4 1-16,-8-2-1 15,-12 1 0-15,-9-1-1 16,-13 1 1-16,-12 4-4 0,-12 5-1 16,-2 15-7-16,-13 3-28 15,9 8 0-15,2 6-2 16,10 8 1-16</inkml:trace>
  <inkml:trace contextRef="#ctx0" brushRef="#br0" timeOffset="43682.5808">13212 8508 89 0,'4'18'39'15,"-8"-2"1"-15,-3 5-2 16,-7 6-39-16,-2-1-4 0,5 11-24 16,-11-4-8-16,-1 1-1 15,-7-4-1-15</inkml:trace>
  <inkml:trace contextRef="#ctx0" brushRef="#br0" timeOffset="44203.8284">14619 7757 65 0,'0'0'38'15,"15"-8"-1"-15,-15 8 1 16,12 2-30-16,-12-2-1 15,5 28 0-15,-8-4-1 16,4 14-2-16,-3 6-1 16,3 9 0-16,-2 5-1 15,3 4 0-15,1 4-1 16,-1-4-1-16,2-1 0 0,-2-9-3 16,5-3-1-1,-7-11-5-15,12 5-18 16,-13-17-13-16,3-9 0 0,-2-17 1 15</inkml:trace>
  <inkml:trace contextRef="#ctx0" brushRef="#br0" timeOffset="44476.2601">14897 7812 83 0,'0'-16'38'0,"0"16"0"16,0 0-11-16,-1 18-20 16,-4 10 0-16,9 16-2 15,-8 5-1-15,4 8 0 0,-1 3-3 16,2 3 1-16,0-1-1 16,2-5-1-16,-2-3 0 15,0-9-4-15,4-2-1 16,-9-17-11-16,11 1-23 15,-10-14 1-15,3-13-2 16,0 0 1-16</inkml:trace>
  <inkml:trace contextRef="#ctx0" brushRef="#br0" timeOffset="44775.9151">14776 7786 73 0,'3'-32'37'16,"8"1"1"-16,16 11-1 15,8 1-31-15,15 15-1 16,1 1-1-16,7 10-1 16,-7 4 0-16,-3 8-2 15,-13 4 1-15,-13 5-1 16,-16-1-1-16,-17 3 1 15,-17 0-1-15,-11 2 1 16,-10-2-2-16,-8-2-2 16,3 3-3-16,-4-14-15 0,15 9-17 15,9-7-1-15,15-1 0 16,13-7 0 0</inkml:trace>
  <inkml:trace contextRef="#ctx0" brushRef="#br0" timeOffset="45099.7555">15666 7674 79 0,'-25'-5'39'0,"-7"2"1"16,-1 14-1-16,-4 11-35 0,7 12-1 15,-3 6 1-15,5 13 1 16,-1 3-2-16,8 6-1 16,6 4-1-16,9-3 0 15,6 1-2-15,6-8-2 16,10 0-5-16,-1-14-31 15,11-5-1-15,3-13 1 16,6-7-2-16</inkml:trace>
  <inkml:trace contextRef="#ctx0" brushRef="#br0" timeOffset="45451.4239">15875 8107 71 0,'13'-10'36'16,"6"-2"1"-16,3-4-2 16,5 2-31-16,-4-6 1 15,1 2-1-15,-9-5 0 16,-5 4-1-16,-12-7 0 16,-9 5 0-16,-13-2 0 15,-8 8 0-15,-10 1 0 16,-2 9-1-16,-3 8 0 15,3 10 0-15,4 10-1 16,8 8 0-16,12 6 0 16,12 7-1-16,14 3 0 0,13 1 1 15,9-1-2-15,8-2 0 16,8-5 0-16,1-7-3 16,5-4 0-16,-6-18-6 15,11 1-20-15,-16-17-10 16,2-7 1-16,-10-17 0 15</inkml:trace>
  <inkml:trace contextRef="#ctx0" brushRef="#br0" timeOffset="45667.4542">16504 7601 81 0,'16'9'39'16,"4"16"1"-16,-4 4-1 15,5 16-33-15,-6 3 0 16,-1 14-1-16,-9 1-2 16,-5 3-2-16,-8 2-1 15,-10-6-3-15,0 2-5 16,-17-10-31-16,9-7 0 16,-2-12-2-16,9-5 1 15</inkml:trace>
  <inkml:trace contextRef="#ctx0" brushRef="#br0" timeOffset="46092.2854">17160 7813 80 0,'3'-13'40'0,"9"4"-1"16,11 1 0-16,18 2-37 15,6 7 0-15,11 5 1 16,1-1-1-16,4 1-1 16,-6 0 0-16,0 0 0 0,-10-4-1 15,-9 1 1-15,-12-2-1 16,-10 3 1-16,-16-4 0 15,-9 14 0-15,-15-2-1 16,-7 7 1 0,-10 5-1-16,-5 4 1 0,-7 3-1 15,-3 2 1-15,5 1-1 16,3-2 0-16,7-2-1 16,7-3 1-16,7-3-2 15,6-8-2-15,16 6-8 16,5-22-27-16,9 16 0 15,9-18-1-15,13-4 1 16</inkml:trace>
  <inkml:trace contextRef="#ctx0" brushRef="#br0" timeOffset="46317.219">17877 7966 77 0,'-18'15'39'16,"-8"2"0"-16,-4 3 0 16,-11 2-33-16,2 2-1 15,-6-1-3-15,2 1 0 16,1-4-3-16,1-3-3 16,12 7-11-16,2-9-23 0,10 0 0 15,5-7-1 1,12-8 0-16</inkml:trace>
  <inkml:trace contextRef="#ctx0" brushRef="#br0" timeOffset="46699.8387">18384 7629 77 0,'0'0'38'0,"-18"-13"1"16,3 23-1-16,-2 7-34 15,-7 16 0-15,-3 9-1 16,3 12 1-16,1 3-2 16,8 6 0-16,9 0-1 0,10-6 1 15,8-7-1-15,11-10 1 16,8-12-1-16,9-12 1 15,3-11 0-15,2-13-1 16,-1-15 1-16,0-8-1 16,-5-9 1-16,-9-6-1 15,-10-7 0-15,-16 0-1 16,-13-1 0-16,-19 3-2 16,-15 11-1-16,-17 4-4 15,1 21-26-15,-21 3-8 16,0 15 0-16,-8 10-1 15</inkml:trace>
  <inkml:trace contextRef="#ctx0" brushRef="#br0" timeOffset="47275.9401">15895 8138 50 0,'2'-10'34'16,"-2"10"1"-16,-12-5-5 15,12 5-16-15,-16 2-3 16,16-2-3-16,-21 6-3 16,9-2-4-16,1 7-16 15,-6-6-21-15,-1-3 0 16,1-1-1-16,-2-3-1 0</inkml:trace>
  <inkml:trace contextRef="#ctx0" brushRef="#br0" timeOffset="50691.8516">2006 10589 65 0,'-5'-14'34'16,"5"14"3"-16,0 0-3 15,0 0-24-15,0 0 0 16,0 30-3-16,-6-10-1 0,4 8-2 15,-4 1 1-15,3 7-2 16,-2 2 0-16,0 3-2 16,0-1 0-16,4-2 0 15,1-1-1-15,-1 0 0 16,-1-2-2-16,0-3-3 16,6 3-5-16,-2-15-29 15,9 0-1-15,0-10 1 16,10-7-3-16</inkml:trace>
  <inkml:trace contextRef="#ctx0" brushRef="#br0" timeOffset="51684.5543">1992 10512 68 0,'0'0'36'16,"1"-20"1"-16,-1 20-1 15,21-6-29-15,-3 0-2 0,8 6-3 16,0 1-1-1,1 5-1-15,-3 3 0 16,-1 3 0-16,-6 3-1 16,-9 0 1-16,-7 4 1 15,-7-1 2-15,-11 3 1 0,-4-1-1 16,-6-2 1-16,-1 1-2 16,0-5 1-16,3 0-2 15,5-5 1-15,4 0-2 16,16-9-1-16,-15 3 1 15,15-3 1-15,0 0-1 16,17-6 0-16,0 5 1 16,5-1-2-16,6 2-1 15,4 2 1-15,5 3-1 16,1 5 1-16,2 4-1 16,-1 4 1-16,-6 4-1 15,-6 3 2-15,-10 0 0 0,-11 2 1 16,-11-3 0-16,-11 0 0 15,-9-1 0-15,-10-4 2 16,-2-4-1-16,-6-2 1 16,1-3-1-16,4-3-1 15,6-3 0-15,6-1-3 16,4-10-5-16,22 7-30 16,-17-14-2-16,20 2-1 15,2-9 0-15</inkml:trace>
  <inkml:trace contextRef="#ctx0" brushRef="#br0" timeOffset="51954.9472">1798 10428 73 0,'-40'13'39'15,"-3"7"-2"-15,9 10 2 16,-2-2-31-16,15 22-3 16,1 2 1-16,10 11-2 15,3-1-1-15,12 6-2 16,9-4 0-16,12-3-1 16,9-4-3-16,3-10-2 15,11 3-11-15,1-22-23 0,6-10 0 16,-7-19 0-16,1-10 0 15</inkml:trace>
  <inkml:trace contextRef="#ctx0" brushRef="#br0" timeOffset="52164.2123">2653 10434 80 0,'33'20'40'15,"-1"9"1"-15,-12 7 0 16,2 13-34-16,-16 2-1 16,-2 8-2-16,-15 1-2 0,-6-1-3 15,-7 7-4-15,-17-7-33 16,13-3-3 0,-5-10 0-16,10-7-1 15</inkml:trace>
  <inkml:trace contextRef="#ctx0" brushRef="#br0" timeOffset="52819.6486">3547 10577 76 0,'-12'-3'37'0,"12"3"2"16,0 0-2-16,0 0-31 15,23 5-1-15,4 1-2 16,4-3-1-16,8 3-1 16,3 0 0-16,2-1-1 15,0 0 0-15,-3-1 0 16,-6-2 0-16,-7-1 0 16,-10 1 0-16,-5-1 0 15,-13-1 0-15,2 13 1 16,-15-2 0-16,-9 5 0 15,-5 0 0-15,-5 6-1 16,-7 2 2-16,-4 4-1 0,-1 1 0 16,0-5-1-16,7 2 1 15,1-3-1-15,7 0-2 16,2-6-1-16,12 3-4 16,-4-15-19-16,19-5-14 15,0 0 1-15,21 8-1 16,2-19 0-16</inkml:trace>
  <inkml:trace contextRef="#ctx0" brushRef="#br0" timeOffset="53016.2222">4072 10814 70 0,'-25'15'37'16,"-13"-1"2"-16,-1 6-2 15,-8-3-30-15,6 4-3 16,-6 0-2-16,-3-3-4 16,15 2-34-16,-7-2-2 15,8-5 0-15,3-7-1 16</inkml:trace>
  <inkml:trace contextRef="#ctx0" brushRef="#br0" timeOffset="54292.0881">6500 10084 52 0,'0'0'34'0,"0"0"2"16,-11-12-2-16,-14 7-26 15,7 8-3-15,-12-3 1 16,-2 4-2-16,-12-3 0 16,-2 4-1-16,-10-4-1 15,-2 2 0-15,-6-1 0 16,-1 0 0-16,-1-3 0 0,3 2-1 16,0-1 0-1,7-1 0-15,7 1 1 16,9 1-1-16,5-2 0 15,9 1 0-15,4-1 0 0,7 1 1 16,15 0-1-16,-14 0-1 16,14 0 1-16,0 0-1 15,0 0 0-15,0 0 0 16,3 13 1-16,8-2-1 16,4 2 0-16,6 8 1 15,4 2-1-15,7 6 1 16,7 6-1-16,4 2 0 15,3 2 0-15,3 1 1 16,-1-3-2-16,-3-1 2 16,-4-2-2-16,-5-7 2 15,-7-2-2-15,-7-7 1 16,-5-2 0-16,-8-4 0 0,-6-1 1 16,-4 0-1-16,1-11 0 15,-13 22 0-15,-2-5 1 16,-3 4 0-16,-4 2-1 15,-5 4 0-15,-4 4 1 16,-4 3 0-16,-6-1 0 16,-6 5-1-16,-2-3 0 15,-3-1 0-15,-1 3 1 16,2-1-1-16,0-1 1 16,3-3-1-16,5-2 0 15,4-1 1-15,8-3-1 16,5-3 0-16,3-4 0 15,3-3 0-15,7-4 0 0,3-1 0 16,10-11 0-16,-8 16 0 16,8-16 0-16,0 0 1 15,22 11-1 1,2-10 0-16,10 0 0 0,14 1 1 16,12 0-1-16,13-2 1 15,15 1-1-15,8 0 1 16,7 4-1-16,-3-1 0 15,-3-2 0-15,-7 2 0 16,-12-2-1-16,-12 0 1 16,-16 1-2-16,-16-1 0 15,-9-1-2-15,-25-1-13 16,20-6-22-16,-20 6-2 0,0 0 0 16,-10-12-1-16</inkml:trace>
  <inkml:trace contextRef="#ctx0" brushRef="#br0" timeOffset="54975.3891">5392 11848 48 0,'1'13'33'0,"-1"-13"-1"16,17 12 1-16,-17-12-26 16,33-11-1-16,-12-5 0 15,7 0-2-15,-7-6-1 16,3 0-1-16,-6-3 1 16,-2 3 0-16,-12-1 0 15,-5 6 1-15,-10 1 0 16,-5 9 0-16,-7 5 0 15,-3 10-1-15,-6 7 0 16,2 11 0-16,-2 6-1 16,6 9 0-16,4 5 0 15,8 3 0-15,6 1-2 0,11-2 2 16,7-3-2-16,8-7 1 16,5-5-1-16,9-8-1 15,1-6-1-15,3-6-3 16,10 0-5-16,-11-12-29 15,5-3 1-15,-2-6-1 16,0-1-1-16</inkml:trace>
  <inkml:trace contextRef="#ctx0" brushRef="#br0" timeOffset="55818.6004">6069 11760 27 0,'0'0'33'16,"-7"-17"1"-16,7 17 1 16,-20-5-13-16,0-4-7 15,20 9-4-15,-32 5-1 16,16 5-3-16,-8 0-2 0,7 8-1 15,-4 1 0-15,5 8-1 16,0 2-2-16,5 3 1 16,4 0 0-16,6 1-1 15,7 0-1-15,6-6 0 16,6-2-2-16,8-7-3 16,9 2-4-16,-7-12-30 15,9-5 1-15,-5-8-1 0,-4-4 1 16</inkml:trace>
  <inkml:trace contextRef="#ctx0" brushRef="#br0" timeOffset="55959.6465">5907 11936 72 0,'-22'-3'35'0,"22"3"-1"16,0 0-2-16,0 0-31 15,35-1-6-15,9 1-24 16,3 0-4-16,5 1-2 15,4-1 0-15</inkml:trace>
  <inkml:trace contextRef="#ctx0" brushRef="#br0" timeOffset="56688.0652">6373 12007 79 0,'-12'3'38'0,"12"-3"-1"15,0 0 0-15,0 0-34 16,34-4 0-16,-3 2-1 16,7 2 0-16,-1 0-1 15,6 0 0-15,-4 0-1 16,-2 1 1-16,-9-1-1 15,-9-1 1-15,-8 0 0 16,-11 1 1-16,0 0-1 16,0 0-1-16,0-15 1 15,0 15 0-15,-8-17 0 16,3 5-1-16,1-4 0 16,-2-5 0-16,1-4 1 15,-1-4-1-15,-1-5 0 0,1-6 0 16,0-2 1-16,3-1-2 15,3-1 2-15,6 4-1 16,3 1 0-16,8 5 0 16,7 10 1-16,6 8-2 15,3 9 1-15,1 9 0 16,1 12 0-16,-2 7 0 16,-5 12 0-16,-7 8 2 15,-14 3-2-15,-4 6 2 16,-7 0-1-16,-4 1 2 15,-3-4-2 1,0-4 0-16,2-6 0 0,8-4 0 16,7-10 0-16,9-6-1 0,8-5-1 15,5-8 0 1,8-2-3-16,1-8-3 16,14 10-18-16,-9-14-15 15,2 5 1-15,-8-4-2 0,2 1 1 16</inkml:trace>
  <inkml:trace contextRef="#ctx0" brushRef="#br0" timeOffset="56971.0375">7349 11993 73 0,'0'0'37'0,"23"16"0"16,-12-7 1-1,11 11-31-15,-17-4 0 16,-1 7-1-16,-11-4 1 16,-3 4-2-16,-4-2 0 0,-2-2-2 15,-1-4 1-15,2 2-3 16,3-8 2-16,8 2-2 16,4-11-1-16,22 5 0 15,1-5-2-15,8-5-1 16,8 5-5-16,-10-11-32 15,14 4-1-15,-6-9-1 16,-1 4 0-16</inkml:trace>
  <inkml:trace contextRef="#ctx0" brushRef="#br0" timeOffset="58047.5016">7655 10274 54 0,'1'-11'36'16,"-1"11"-1"-16,-2-15 1 0,2 15-28 16,0 0-1-16,-17 22-1 15,14 5 0-15,-8 1-1 16,6 9-2-16,-4 5 1 16,2 8-1-16,1-1 1 15,4 5-2-15,-2-3 1 16,7-3-2-16,0-2 1 15,7-2-1-15,4-5 0 0,4-3-1 16,4-7 0 0,3-5 0-16,6-6-1 15,1-9-1-15,3-1-2 16,-6-17-5-16,12-2-30 0,-18-11 0 16,-2-2-2-16,-9-10 2 15</inkml:trace>
  <inkml:trace contextRef="#ctx0" brushRef="#br0" timeOffset="58235.4981">7559 10514 71 0,'-32'-7'39'16,"6"-3"-1"-16,14 4 0 0,12 6-33 16,7-12-1-16,10 7-1 15,10 4-2 1,7-1-2-16,7-5-3 15,11 11-5-15,-7-8-26 0,15 2-2 16,0-2-1-16,1 1 0 16</inkml:trace>
  <inkml:trace contextRef="#ctx0" brushRef="#br0" timeOffset="58415.9321">8318 10513 78 0,'-11'17'40'0,"11"-17"-2"16,0 0 0-16,-14 8-36 15,14-8-3-15,0 0-11 16,14 5-25-16,-1-7 0 0,3-3-2 16,6-1 0-16</inkml:trace>
  <inkml:trace contextRef="#ctx0" brushRef="#br0" timeOffset="59871.95">10132 10006 66 0,'-25'10'38'15,"-8"6"1"-15,-2 11-1 0,-14 3-32 16,14 16 0-16,-3 4 0 16,6 10-1-16,4-1-3 15,10 3 0-15,4-1-2 16,13-5-1-16,8-1 0 15,8-10-5-15,16 4-18 16,-3-20-14-16,7-5-1 16,2-13 0-16,3-8 0 15</inkml:trace>
  <inkml:trace contextRef="#ctx0" brushRef="#br0" timeOffset="60235.0777">10221 10532 44 0,'17'-12'33'16,"9"1"-1"0,4-7 0-16,-1-2-27 15,13 1-1-15,-7-6 1 0,2 4 0 16,-10-7 0-16,-3 4-1 16,-13-2 1-16,-5 7-1 15,-14-4 1-15,-7 10-1 16,-13-1 0-16,-6 11 0 15,-8 6 0-15,0 13-1 16,-5 5-1-16,7 9 1 16,1 5-1-16,13 4 0 0,10 1-1 15,15 4 1-15,10-7-2 16,10-4 0 0,12-4 0-16,8-7 0 15,7-4-1-15,3-7-1 16,5-1 1-16,-3-14-4 0,6 6-6 15,-15-13-27-15,5-5-1 16,-9-7 0-16,-4-4 0 16</inkml:trace>
  <inkml:trace contextRef="#ctx0" brushRef="#br0" timeOffset="60495.7336">10980 9980 75 0,'25'11'41'0,"6"13"-2"16,-4 8 1-16,-4 14-35 16,-1 7 0-16,0 12 1 15,-12-1-3-15,-6 4 0 16,-12-4-3-16,-6-4 0 15,-6-2-2-15,-14-18-11 16,-1 4-26-16,-12-14-1 16,0-4 0-16,-10-12-2 15</inkml:trace>
  <inkml:trace contextRef="#ctx0" brushRef="#br0" timeOffset="61082.5896">12565 10035 79 0,'-14'-4'40'0,"14"4"-1"16,0 0 0-16,28-15-35 16,4 17-1-16,8-5-1 15,7 4 0-15,5 2-2 16,7-1-1-16,0 4-2 16,-5-4-2-16,1 11-9 15,-21-8-24-15,-3 5 0 16,-17-4-1-16,-14-6 0 15</inkml:trace>
  <inkml:trace contextRef="#ctx0" brushRef="#br0" timeOffset="61258.6777">12681 10171 66 0,'-38'9'38'0,"12"2"1"16,11-3-1-1,15-8-30-15,21 8-2 0,8-2-1 16,6-6-1-16,11 0-3 15,5 3-1-15,7-3-3 16,4 9-13-16,-11-10-22 16,-4 0-1-16,-10-4-1 15,-6-3-1-15</inkml:trace>
  <inkml:trace contextRef="#ctx0" brushRef="#br0" timeOffset="62163.6484">14621 9598 42 0,'5'-25'33'0,"-1"-1"3"15,-3 1-1-15,4 11-22 16,-11-9-2-16,6 23-2 15,-1-20-2-15,1 20-1 16,0 0-2-16,-5 26-1 16,0-2 0-16,1 13 0 15,-1 3-2-15,1 8 1 16,-1 7 1-16,3 4-2 16,0 1 0-16,3 0 0 15,3-4 0-15,4-2-1 16,3-5 0-16,5-1 1 15,1-8-1-15,3-7 0 16,3-8 0-16,1-5-1 0,3-8 0 16,0-12-3-16,3-1-1 15,-11-19-12-15,4 7-22 16,-6-8 0-16,-2-2-1 16,-11-7 0-16</inkml:trace>
  <inkml:trace contextRef="#ctx0" brushRef="#br0" timeOffset="62355.2479">14564 9788 76 0,'-18'-12'39'16,"18"12"1"-16,-12-17-3 0,30 11-32 16,-4 0-1-16,12 5-1 15,2-2-1-15,6 0-5 16,12 9-8-1,-6-7-27-15,7 2 0 16,-4-2 0-16,5 1 0 0</inkml:trace>
  <inkml:trace contextRef="#ctx0" brushRef="#br0" timeOffset="62495.8763">15123 9768 59 0,'7'14'37'0,"-7"-14"2"16,0 0-2-16,-11 17-18 15,11-17-17-15,0 0-9 0,0 0-27 16,0 0-4 0,0 0 1-16,24 3-3 15</inkml:trace>
  <inkml:trace contextRef="#ctx0" brushRef="#br0" timeOffset="63599.9">17027 9236 54 0,'-11'-5'35'0,"-8"1"0"0,-13 1 0 16,-1 3-29-16,-14-3 0 15,0 7 0-15,-13-5-1 16,2 4 0-16,-8-4-2 15,0 4 0-15,-2-5 0 16,2 4 0-16,-1-5-1 16,7 3 0-16,1-1 0 15,9 1 0-15,6-1-1 16,10 1 1-16,7 0-1 16,10 0 0-16,4-1 0 15,13 1 0-15,-11 0 0 16,11 0 0-16,0 0-1 15,11 4 1-15,0-1-1 0,6 4 1 16,5 2-1-16,9 2 0 16,7 3 0-16,10 6 0 15,6 0 0 1,4 4 0-16,6 4 0 0,0 0 1 16,0 1-2-16,-6-1 2 15,-4-1-1-15,-10-4 0 16,-7-3 0-16,-11-3 0 15,-7-5-1-15,-8-3 1 16,-9 2 0-16,-3 0 0 16,-6 1 0-16,-4 5 0 15,-4 5 0-15,-2 4 0 16,-5 5 0-16,-4 6 0 0,-4 2 1 16,-4 4-1-16,-2 3 0 15,-3-1 0 1,-2-1 0-16,-3 1 0 15,-3-4 0-15,1 0 1 0,-2-3-2 16,3-5 1-16,0-4 1 16,4-2-1-16,3-2 0 15,6-5 0-15,4-3 0 16,7-5 1-16,5-4-1 16,5 0 1-16,11-8-1 15,-11 8 1-15,11-8-1 16,11-2 1-16,4 2-1 0,12-2 0 15,8 1 0 1,19 2 1-16,13-1-1 16,14 2 0-16,10 4 0 15,7-1 0-15,1-1 0 0,-3 1 0 16,-4 0 1-16,-14-1-1 16,-14-3 0-16,-10-2-1 15,-11-4 1-15,-14-1-3 16,-4 6-4-16,-23-11-26 15,-2 11-8-15,11-20-2 16,-11 20 0-16</inkml:trace>
  <inkml:trace contextRef="#ctx0" brushRef="#br0" timeOffset="64687.3194">15989 10827 17 0,'0'0'31'0,"-10"15"1"16,10-15 1-16,16 19-18 16,-16-19-2-16,28 10-2 15,-15-11-2 1,13 7-3-16,-8-10 0 0,8 3-2 15,-7-5 0-15,3 0-1 16,-2-4-1-16,-3 1-1 16,-4-6 0-16,1 2 0 15,-3-2 0-15,-3-1-1 16,0 0 1-16,-2 3-1 16,-3 0 0-16,0 1 0 15,-3 12 1-15,-1-17 0 16,1 17-1-16,0 0 1 0,-18-10-1 15,18 10 1-15,-23 2 0 16,9 2 0-16,-3 0-1 16,-1 2 1-1,-2 1 0-15,1 3 0 0,0 1-1 16,-1 3 2-16,2 1-1 16,1 4 0-16,1 4 0 15,3 5 1-15,5 1-1 16,5 0 0-16,5 3 0 15,8-2 0-15,6-3 0 16,7 0 0-16,5-8 0 16,4-4-1-16,3-6 0 0,2-1 0 15,-2-7-1 1,-1-7-2-16,2 3-3 0,-14-12-12 16,2 9-21-1,-6-6 0-15,2 2-1 0,-7-1 1 16</inkml:trace>
  <inkml:trace contextRef="#ctx0" brushRef="#br0" timeOffset="65103.4775">16802 10775 52 0,'0'0'36'15,"-2"-12"1"-15,2 12-3 16,-14-7-23-16,-7 3-1 15,8 13-2-15,-13-5-2 16,4 11-1-16,-4 1-2 16,4 6 0-16,0 2 0 0,6 6-1 15,4 2 0 1,9-2-1-16,6 1-1 16,9 0 1-16,7-4-1 15,5-4-1-15,8-4-2 0,0-8-3 16,7 5-6-16,-9-15-27 15,3-3 0-15,-13-10 0 16,-7 1 0-16</inkml:trace>
  <inkml:trace contextRef="#ctx0" brushRef="#br0" timeOffset="65235.5231">16701 10940 63 0,'-25'-11'35'0,"9"3"1"15,16 8-1-15,0 0-30 16,29-7-2-16,4 7-4 15,14 8-6-15,-5-5-27 16,17 0-1-16,1 1-1 16,0-1 0-16</inkml:trace>
  <inkml:trace contextRef="#ctx0" brushRef="#br0" timeOffset="65951.1608">17203 11062 68 0,'-11'2'38'0,"11"-2"1"15,0 0-1 1,0 0-30-16,16 7-4 16,11-4 0-16,3-4 0 0,8 3-3 15,3-2 0-15,0 0-1 16,-3-1 0-16,-5 0 1 16,-8-3-1-16,-7 2-1 15,-18 2 1-15,12-8 0 16,-12 8 0-16,-11-16 0 15,0 9 0-15,0-1-1 16,-3-4 1-16,0-3 0 0,-5-6 1 16,2 1-2-1,-2-3 2-15,0-4-1 16,2-5 0-16,5 0 0 16,4 0 0-16,8-1 1 15,7 1-3-15,11 0 3 0,10 3-1 16,7 7 0-16,6 5 0 15,7 4-1-15,3 5 1 16,0 8 0-16,-3 10 1 16,-7 5-2-16,-7 5 2 15,-9 6-1-15,-10 2 1 16,-14 6 0-16,-11 2 1 16,-11-1-1-16,-4 0 0 0,-2 1 1 15,0-5 0 1,4 0-1-16,3-6 0 15,9-1 1-15,8-5-2 16,10-2 2-16,8-3-2 0,6-4 1 16,4 0-1-16,3-6 0 15,1 1 1-15,2-4-3 16,-3 1 0-16,-6-4-2 16,0 4-2-16,-12-13-11 15,5 11-23-15,-15 0-1 16,21-1 1-16,-21 1 0 15</inkml:trace>
  <inkml:trace contextRef="#ctx0" brushRef="#br0" timeOffset="66287.5331">17989 11085 63 0,'0'-14'37'16,"0"14"1"-16,15-11-1 15,4 9-29-15,-1-2-3 16,8 8 0-16,-2 0-1 16,-1 5-2-16,-2 4 1 15,-6 4-1-15,-6 2-1 16,-7 2 1-16,-9 2 0 16,-3-1 1-16,-6-1-1 15,2 1 0-15,-3-2 0 16,4-3 0-16,5-3-1 15,10-2 1-15,-2-12-1 16,24 15 0-16,-5-10-1 0,6-3 0 16,0-2-1-16,-2-2-1 15,3-1-5-15,-19-8-24 16,10 7-10-16,-17 4-1 16,13-19 1-16</inkml:trace>
  <inkml:trace contextRef="#ctx0" brushRef="#br0" timeOffset="68055.6251">17859 9252 43 0,'0'0'34'15,"0"0"1"-15,0 0 1 16,0 0-25-16,-6 36-1 16,-2-8-3-16,9 16 0 15,-7 3-2-15,6 11 0 16,-5 4-3-16,4 3 1 0,-2-2-1 15,1 2 0-15,1-2-2 16,1-6 1 0,3-6-1-16,-2-7-1 15,1-5-1-15,-1-11-3 0,7 0-2 16,-8-28-12-16,0 0-19 16,0 0 0-16,18-14 0 15,-9-16 0-15</inkml:trace>
  <inkml:trace contextRef="#ctx0" brushRef="#br0" timeOffset="68307.6421">18056 9252 53 0,'0'0'36'0,"0"0"2"16,0 0-1-16,-18 28-28 0,21 13 0 15,-8 4-2-15,6 15-1 16,-1 4-2-16,0 7-2 16,2-2 0-16,-2 4-1 15,2-8-2-15,-1-6-1 16,1-7-2-16,-4-14-7 16,12-3-27-16,-9-12-1 15,-2-5 1-15,1-18-1 0</inkml:trace>
  <inkml:trace contextRef="#ctx0" brushRef="#br0" timeOffset="68647.7891">17827 9196 70 0,'10'-35'38'0,"10"2"0"16,22 9 0-16,6 3-34 16,25 11-1-16,7 7 1 15,9 15-2-15,-3 7 0 16,-6 9-1-16,-12 6-1 16,-22 7 0-16,-22 3 1 15,-24 6 0-15,-25-2 0 0,-18 2 1 16,-16-4-1-16,-8-2 0 15,-5-3 0-15,4-7 0 16,6-1-2-16,10-7-3 16,21 3-7-16,8-12-27 15,16-4-1-15,7-13-1 16,25 13 0-16</inkml:trace>
  <inkml:trace contextRef="#ctx0" brushRef="#br0" timeOffset="69195.7282">19031 9162 60 0,'-25'1'38'16,"-5"6"0"-16,0 10 0 15,-6 3-28-15,6 23-2 16,-6 2-1-16,8 14-1 16,0 5-3-16,12 6 0 0,6 2-2 15,8 0 0 1,10-1 0-16,12-6-2 16,10-6-2-16,4-14-4 15,20-1-32-15,-9-16-1 0,6-9 0 16,-4-10 0-16</inkml:trace>
  <inkml:trace contextRef="#ctx0" brushRef="#br0" timeOffset="69835.9485">19168 9544 76 0,'-17'-9'39'0,"17"9"0"15,15-8-1-15,6 3-35 16,12 4 0-16,13 8 0 15,7-4-2-15,5 4 0 16,1 3-1-16,-3-4 1 16,-10 1-1-16,-5 1 0 15,-11-5 0-15,-12-3 1 16,-18 0-1-16,13-5 0 16,-13 5 1-16,-4-15-1 15,4 15 0-15,-9-24 0 0,5 11 0 16,2 0 0-16,0-4 0 15,-3-4 0-15,1 3 0 16,-3 0 0-16,-4-1 0 16,-5 4 0-16,-5-2 0 15,-8 1-1-15,-6 3 2 16,-4 4-1-16,-6 1 1 16,-2 3-1-16,2 2 1 15,1 8 0-15,5 6 0 16,5 9 0-16,7 10 0 15,9 9 1-15,9 8-2 16,8 6 2-16,7 5-1 0,10 1 0 16,5-2 0-16,7-1 0 15,5-11-1-15,3-5 0 16,4-9 0-16,-2-6-2 16,0-11 0-16,-5-11-2 15,3-1-5-15,-19-19-30 16,11-1-1-16,-9-16-1 15,2-10 1-15</inkml:trace>
  <inkml:trace contextRef="#ctx0" brushRef="#br0" timeOffset="70047.1542">19927 9108 77 0,'30'0'41'0,"1"9"0"16,0 16-1-16,-1 8-34 15,1 18 1-15,-11 11-3 16,-4 12 0-16,-9 4-2 16,-11 2-1-16,-15-1-1 15,-10-4-2-15,-7 4-6 16,-16-15-33-16,-1-9-1 16,-10-14 0-16,-1-9-2 15</inkml:trace>
  <inkml:trace contextRef="#ctx0" brushRef="#br0" timeOffset="75375.3414">8799 10058 31 0,'2'-20'31'0,"-2"20"2"0,0 0-4 16,-7-15-14-16,7 15-3 15,0 0-2-15,8 18-3 16,-8-6-1-16,6 13-1 16,-6 1-1-16,7 13-1 15,-7 4 0-15,4 10-1 16,-4 1 0-16,2 3-1 16,-2 0 0-16,0-1 0 15,-2 0 0-15,0-4-1 16,2-6 0-16,-1-7-2 0,1-2 0 15,-3-11-4 1,9 4-4-16,-12-15-25 16,6-15-3-16,13 9 1 0,-13-9 0 15</inkml:trace>
  <inkml:trace contextRef="#ctx0" brushRef="#br0" timeOffset="75667.6959">9003 10041 41 0,'0'0'34'0,"0"0"2"16,0 0-1-16,6 11-23 0,3 19-2 15,-9 0-1-15,9 19-2 16,-7-2-2-16,5 9 0 15,-5 1-3-15,0 1 1 16,-2-4-2-16,0-4-1 16,-1-7 0-16,1-10-3 15,1 0 0-15,-5-15-7 16,11-3-26-16,-7-15-3 16,0 0 3-16,0 0-3 15</inkml:trace>
  <inkml:trace contextRef="#ctx0" brushRef="#br0" timeOffset="76016.2573">8852 9973 68 0,'0'-22'36'0,"11"0"2"15,13 6-3-15,10-1-31 16,16 11 0-16,5 4-1 16,8 12 0-16,3 2-2 15,-1 8 0-15,-7 8-1 16,-9 7 1-16,-17 7 0 16,-16 3 0-16,-17 0-1 0,-18 2 2 15,-12 0-1-15,-10-1 2 16,-7-4-2-16,-1-6 1 15,4-4-1-15,4-7-2 16,11-3-1-16,2-15-11 16,12 3-24-16,16-10-3 15,0 0 1-15,0 0-2 16</inkml:trace>
  <inkml:trace contextRef="#ctx0" brushRef="#br0" timeOffset="77215.2978">9081 10596 28 0,'0'0'31'0,"0"0"-2"16,0 0-8-16,-10-11-6 0,10 11-2 15,0 0-4-15,0 0-1 16,0 0-2-16,-1 18-1 15,1-18 1-15,-2 18-1 16,0-6 0-16,2 5-1 16,-2-1 0-16,0 1-1 15,-1-1 1-15,0 0-2 16,1-3-2-16,1 0 1 16,1-13-1-16,-2 16 0 15,2-16-2-15,0 0-5 16,11 8-31-16,-11-8 1 15,0 0-1-15,15-9-1 16</inkml:trace>
  <inkml:trace contextRef="#ctx0" brushRef="#br0" timeOffset="79135.2285">21151 9214 65 0,'-11'-6'37'16,"11"6"1"-16,-14-7-1 15,3 3-32-15,11 4 0 16,20 12-1-16,7 0 0 16,3-1-1-16,13 5-2 15,6 0 1-15,5 3-1 16,-2-1 1-16,7-3-1 16,-7 1-1-16,-7-2 1 0,-7-4 0 15,-7-1-1-15,-11-3 1 16,-4-3-1-16,-16-3 1 15,0 0 0-15,0 14 0 16,-17-8-1-16,-5 3 0 16,-5 5 1-16,-4 0-1 15,-7 7 1-15,-2 2-1 16,-3 3 0-16,-4 1 0 16,7 1 0-16,-1-1 0 15,2-1 0-15,2-3 0 16,10-4-1-16,5-3 0 15,5-8-2-15,17-8-1 0,-15 8-4 16,28 0-10-16,-1-14-21 16,10-1 0-16,-1-5 0 15,7 0 0-15</inkml:trace>
  <inkml:trace contextRef="#ctx0" brushRef="#br0" timeOffset="79387.3258">21725 9531 76 0,'-16'11'38'0,"-4"5"0"0,-10-10-6 16,0 22-25-16,-10-7-1 15,3 10 0-15,-5-5-2 16,5 2-2-16,-2-1-1 15,6-4 0-15,6-3-2 16,3-7-3-16,14 5-21 16,-6-11-15-16,16-7 1 15,-14-3-2-15,14 3 1 16</inkml:trace>
  <inkml:trace contextRef="#ctx0" brushRef="#br0" timeOffset="80163.3707">23014 8752 49 0,'3'-17'33'0,"-3"17"0"0,10-22 1 16,-11 11-24-16,1 11 0 15,0 0-2-15,14 12 0 16,-14-12-3-16,8 31-1 15,-5-7 0-15,1 11 0 16,-5 0-1-16,2 10-1 16,-5 0 0-16,1 6 0 15,-6 2-1-15,2 1 0 16,-4-2 0-16,6-1-1 16,-1-1 1-16,4-1 0 15,0-4 0-15,8-3 0 16,3-9-1-16,4-2 1 0,4-4-1 15,7-8 0-15,4-7 0 16,3-7-1-16,2-5 0 16,-1-9-2-16,4 0-1 15,-8-14-4-15,8 8-19 16,-16-13-12-16,-4 0 0 16,-10-3 0-16</inkml:trace>
  <inkml:trace contextRef="#ctx0" brushRef="#br0" timeOffset="80368.3116">22981 9078 80 0,'-33'-11'40'0,"13"0"-1"16,2 2 1-16,18 9-33 16,2-11-2-16,11 7 0 15,1-1-2 1,11 0-3-16,10 2-2 0,5-6-4 15,16 12-9-15,-3-8-24 16,7 1 1-16,2-1-1 16,1 2 1-16</inkml:trace>
  <inkml:trace contextRef="#ctx0" brushRef="#br0" timeOffset="80557.5336">23668 9060 96 0,'0'0'40'16,"-16"7"0"-16,16-7-1 15,0 0-35-15,0 0-2 0,0 0-2 16,0 0-6-16,11 6-33 16,-11-6 0-16,20 3-3 15,-8-5 2-15</inkml:trace>
  <inkml:trace contextRef="#ctx0" brushRef="#br0" timeOffset="81086.8405">24384 8549 75 0,'0'0'36'0,"-2"-14"2"15,2 14-2-15,-5 17-25 16,12 14-3-16,-8 2-2 15,5 15 0-15,-5 6-2 16,3 6-1-16,-3 3-1 16,1 7-1-16,-1-6 0 15,1-1-1-15,-2-7 0 16,2-5-1-16,-1-5-1 16,-1-5 0-16,2-4-1 15,-3-14-3-15,8 3-4 16,-16-13-26-16,11-13-3 0,0 0 0 15,11-9 0-15</inkml:trace>
  <inkml:trace contextRef="#ctx0" brushRef="#br0" timeOffset="81362.8768">24620 8586 82 0,'0'0'38'16,"-15"-7"0"-16,12 29-1 16,-7-1-29-16,12 19 1 0,-4 3-3 15,6 13-1-15,-4 3-2 16,5 2-1-16,-1 4-1 16,1-3-1-16,1-6 0 15,-1-7-2-15,-1-3 1 16,-2-8-3-16,3 0-2 15,-8-15-7-15,4-3-26 16,-2-7 0-16,1-13-1 16,0 0 0-16</inkml:trace>
  <inkml:trace contextRef="#ctx0" brushRef="#br0" timeOffset="81731.214">24476 8505 83 0,'17'-19'38'0,"11"4"-1"16,10 3 0-16,16 10-33 15,2 0 1-15,13 10 0 16,-1 1-2-16,0 10-1 16,-8 5-1-16,-7 7 1 0,-17 5-1 15,-19 4 0-15,-17 0 0 16,-21 2 1 0,-15-3-1-16,-7-1 1 15,-11-6-1-15,-1-1 0 0,0-5-1 16,8-7-1-16,9 3-5 15,-2-8-32-15,16-2-1 16,7-4-1-16,17-8 0 16</inkml:trace>
  <inkml:trace contextRef="#ctx0" brushRef="#br0" timeOffset="82287.9297">25818 8274 77 0,'-20'-3'38'0,"-4"8"-1"16,-3 18-1-16,-10 2-25 15,9 21-3-15,-10 5-1 16,8 20-1-16,-3 2-2 15,8 9-2-15,3-1 0 16,9 0-1-16,6 0-1 0,9-7-1 16,9-5-2-16,6-14-1 15,14-1-4-15,-5-16-30 16,17-6-2-16,0-13 1 16,6-12-2-16</inkml:trace>
  <inkml:trace contextRef="#ctx0" brushRef="#br0" timeOffset="82583.0286">26004 8437 88 0,'-19'-19'39'15,"3"9"-1"-15,5 6 1 16,11 19-33-16,4 4-2 15,13 17 1-15,2 5-2 16,9 12 1-16,2 5-2 16,4 7-1-16,1-1 0 15,3-1-1-15,-3-2 0 16,-2-10-2-16,-2-5 0 16,-5-9-3-16,0 0-3 15,-11-21-19-15,5-3-13 16,-8-10 0-16,0-8 2 15,-3-11-1-15</inkml:trace>
  <inkml:trace contextRef="#ctx0" brushRef="#br0" timeOffset="82851.0522">26462 8442 73 0,'-19'-13'37'15,"4"15"1"-15,-2 11 0 16,-8 7-29-16,3 16-1 16,-14 7 0-16,4 13 0 15,-12 1-3-15,4 7-1 16,-4-1-2-16,1-1 1 16,0-5-2-16,6-1-1 0,4-10 0 15,6-6-3-15,8-2-2 16,2-16-8-1,17-1-27-15,5-8 0 16,10-10-1-16,7-14 0 0</inkml:trace>
  <inkml:trace contextRef="#ctx0" brushRef="#br0" timeOffset="83331.1995">26789 8575 91 0,'4'-13'38'0,"12"13"-1"15,9-1 0-15,13 7-36 16,6-1 1-16,10 6 0 16,0 0 0-16,2 0-1 15,-4 0 0-15,-2-1-1 16,-8-2 1-16,-9-3 0 16,-10-1 0-16,-7 1 1 15,-16-5 0-15,3 12-1 16,-14 1 1-16,-7 5 0 15,-6 4 0-15,-6 6 0 16,-7 1-1-16,-4 2 1 0,-3 2-1 16,3-1 0-16,1-4-1 15,3-4 1-15,6-2-1 16,6-4 0-16,9-4-2 16,1-1 0-16,12-2-4 15,3-11-9-15,0 0-24 16,13-5-2-16,5-5 1 15,9-3-1-15</inkml:trace>
  <inkml:trace contextRef="#ctx0" brushRef="#br0" timeOffset="83755.1299">27882 8288 82 0,'2'-17'37'0,"-1"2"0"16,-1 3 0-16,0 12-35 16,0 0 1-16,0 0 0 15,10 24 2-15,-7-3-3 16,-5 4 2-16,0 8-2 15,-2 1 2-15,-1 10-2 0,-3 3 1 16,-2 8 0-16,-3-3-2 16,4 5 1-16,-3-1-1 15,6 0 0-15,1-1-1 16,4-6 1-16,3-4-1 16,4-8 0-16,6-8 0 15,3-7 0-15,6-7 0 16,3-6-1-16,6-4 0 15,1-11-2-15,10 1-2 16,-10-16-8-16,14 5-26 16,-14-8-2-16,-4 0 2 15,-11-5-2-15</inkml:trace>
  <inkml:trace contextRef="#ctx0" brushRef="#br0" timeOffset="83927.0277">27777 8573 79 0,'-19'-15'38'16,"13"2"0"-16,6 13-1 16,31-22-32-16,2 17-1 15,5-2-1-15,12 1-2 16,5 5-6-16,-5-5-30 16,8 2-2-16,-4-3-1 15,-3-4 0-15</inkml:trace>
  <inkml:trace contextRef="#ctx0" brushRef="#br0" timeOffset="84339.1792">28576 8108 69 0,'0'0'37'0,"-2"-13"1"16,2 13-2-16,19-3-28 15,-19 3-1 1,33 9 0-16,-8 3-3 15,13 10-1-15,2 5 0 0,6 16-1 16,-1 7 1-16,-4 12-1 16,-10 7 1-16,-9 10 0 15,-15-1 0-15,-15 2-1 16,-11-4 1-16,-7-10-2 16,-7-5 0-16,0-9-2 15,0-9-3-15,-7-19-19 16,12 1-17-16,-6-9-2 0,3-9 1 15,-1-3-3-15</inkml:trace>
  <inkml:trace contextRef="#ctx0" brushRef="#br0" timeOffset="86319.1253">3679 13459 38 0,'0'0'33'0,"0"0"2"16,-16 3-1-16,20 16-23 15,-15-5 0-15,16 19-1 16,-14 0 0-16,15 19-3 15,-10-1-1-15,6 13-2 16,-4 0 0-16,2 6-1 0,-4-2-1 16,1 0-2-16,-1-5 0 15,-3-2 0-15,3-7-1 16,-1-11-1-16,3-4-2 16,-5-17-6-16,14 2-23 15,-7-24-6-15,0 0 0 16,7-14 0-16</inkml:trace>
  <inkml:trace contextRef="#ctx0" brushRef="#br0" timeOffset="86603.6116">3843 13480 62 0,'0'0'36'0,"-4"29"3"16,0 4-1-16,15 17-31 15,-17-1-1-15,9 16 0 16,-8-2-1-16,6 6-2 16,-1-5-1-16,3-2-2 15,0-5-1-15,-2-4-1 16,7-5-2-16,-8-13-5 15,14 1-28-15,-11-15-2 0,2-6 0 16,-5-15 0-16</inkml:trace>
  <inkml:trace contextRef="#ctx0" brushRef="#br0" timeOffset="86962.8355">3737 13418 65 0,'-14'-7'37'0,"14"7"2"15,-15-10-2-15,15 10-29 16,20-5-3-16,6 6 0 16,4-2-2-16,15 1-2 15,10 0 0-15,12-1 0 16,7 2 0-16,3-2-1 16,-2 2-2-16,-4-3-1 15,-3 5-4-15,-21-10-11 16,-6 10-19-16,-15-2-1 15,-11 4 0-15,-15-5 1 0</inkml:trace>
  <inkml:trace contextRef="#ctx0" brushRef="#br0" timeOffset="87191.7411">3871 13717 51 0,'-27'13'37'0,"7"-2"2"16,20-11-2-16,-8 12-17 16,25-8-14-16,4-5-1 15,14 2-1-15,4-4-2 16,8 1-3-16,6 3-2 0,-4-6-5 16,12 10-23-1,-18-1-6-15,1 2-1 16,-14 1 0-16</inkml:trace>
  <inkml:trace contextRef="#ctx0" brushRef="#br0" timeOffset="87399.3362">3828 14106 71 0,'-35'20'40'0,"15"-2"1"16,9-8-2-16,18 7-32 15,11-12-3-15,18-2 0 16,8-3-1-16,15 0-2 16,9-2-3-16,0-9-7 15,9 7-29-15,-11-4-1 16,-5 2 0-16,-11-4-2 0</inkml:trace>
  <inkml:trace contextRef="#ctx0" brushRef="#br0" timeOffset="88015.0899">5107 13197 59 0,'-23'-11'34'15,"0"5"-1"-15,-4 2 1 0,4-2-32 16,1 6 1-16,1-1 0 16,8 6 0-16,1 1 0 15,9 9-1-15,-1 2 1 16,8 11 1-16,-6 9 0 15,3 15 0-15,-8 5 1 16,0 13-2-16,-6 0 3 16,1 5-3-16,-4 2 0 15,0 1-1-15,1-8 1 16,3-5-2-16,4-4 0 16,4-1 1-16,4-9-3 15,5-2 2-15,2-7-1 16,7-7 0-16,-1-4 0 0,4-7-1 15,3-7 0-15,-1-9-2 16,4-3 0 0,-2-15-5-16,12 5-20 0,-8-17-12 15,3-5 0-15,-3-11 0 16</inkml:trace>
  <inkml:trace contextRef="#ctx0" brushRef="#br0" timeOffset="88279.1649">5209 13471 79 0,'-13'-8'39'16,"13"8"-1"-16,4 18 0 16,16 13-33-16,3 4 0 15,10 11-2 1,3 5 0-16,11 5-2 0,2 1 0 15,-2-4-1-15,0-2 0 16,-5-6-3-16,-3-2-2 16,-10-12-2-16,2 4-11 15,-15-18-20-15,-6-6-1 16,-10-11 1-16,0 0-1 16</inkml:trace>
  <inkml:trace contextRef="#ctx0" brushRef="#br0" timeOffset="88504.0255">5684 13490 71 0,'-24'8'40'16,"-6"10"-2"-16,-2 16 0 16,-13 0-30-16,11 16-3 15,-9 1 1-15,8 6-3 16,-6-3-1-16,7-2-3 15,6-4-1-15,2-8-2 16,13 3-7-16,-3-16-27 16,16-6-1-16,0-21 0 15,11 10-1-15</inkml:trace>
  <inkml:trace contextRef="#ctx0" brushRef="#br0" timeOffset="88930.8368">5887 13155 67 0,'22'-16'33'15,"2"7"0"-15,4 4 0 16,0 9-32-16,0 2 1 15,1 9 1-15,-7-1 1 16,0 13 0-16,-6 3-1 16,1 18 2-16,-5 8-2 0,2 12 2 15,-3 6-2-15,1 7-1 16,-1 4 0-16,0 2-1 16,-3-3 1-16,-2-6-1 15,-2-15 0-15,-5-8 0 16,-4-9 0-16,-4-6 1 15,-5-11 0-15,-6-7 0 16,-9-5 0-16,-3-4 1 16,-3-3-2-16,-2-4 0 15,-2-3 0-15,0-4-3 16,5 2-1-16,-3-13-12 16,14 5-26-16,2-8 0 15,12 2-1-15,7-6-1 0</inkml:trace>
  <inkml:trace contextRef="#ctx0" brushRef="#br0" timeOffset="89523.5426">7158 13445 83 0,'0'-14'38'0,"0"14"2"16,17 0-3-16,17 8-33 16,3 3-1-16,15 4-1 15,10 1 1-15,12 4-1 0,8-1-1 16,3-1 0-1,-5 2-1-15,-8-3 0 16,-11-3-1-16,-15 0 2 16,-15-1-2-16,-22-2 1 0,-18 1 0 15,-22 1 0-15,-12 1 2 16,-15 1-3-16,-12 4 2 16,-7 0-1-16,-5 1 2 15,6 0-3-15,5 1 3 16,10-3-3-16,9 1 0 15,15-3 1-15,12-1-3 16,11-4 1-16,14 2-4 16,0-13-5-16,29 6-28 15,-7-7 1-15,10 0-2 16,2-8 1-16</inkml:trace>
  <inkml:trace contextRef="#ctx0" brushRef="#br0" timeOffset="89727.4291">8005 13776 72 0,'-22'23'38'16,"-14"-11"1"-16,-9 5-1 16,-13-9-31-16,-3 11-2 15,-6-3 0-15,1 0-4 16,4-1-2-16,2-9-18 15,16 8-19-15,7-6-1 16,13 0-1-16,8-5-1 16</inkml:trace>
  <inkml:trace contextRef="#ctx0" brushRef="#br0" timeOffset="90411.7102">9608 13198 52 0,'-5'-20'35'15,"-7"4"2"-15,-9 0-1 16,4 11-26 0,-13-3-1-16,6 17 0 0,-7 2-3 15,7 16-1-15,-1 5-2 16,5 15 0-16,2 8 0 15,6 8-1-15,7 2-1 16,10 2 0-16,7-5 0 16,12-6 0-16,11-8 0 15,10-10-1-15,8-14 0 16,7-12 0-16,4-12 0 16,-2-10 2-16,-3-15-2 0,-11-10 1 15,-10-11-1 1,-13-9 1-16,-17-4-1 0,-15-2 1 15,-14 0-1 1,-13 2-1-16,-6 8 1 0,-7 6-2 16,2 11 0-16,-4 2-5 15,16 22-10-15,3-4-22 16,10 9-1-16,9 0 0 16,11 5-1-16</inkml:trace>
  <inkml:trace contextRef="#ctx0" brushRef="#br0" timeOffset="90706.9885">10475 13242 84 0,'28'10'40'0,"1"-12"-1"15,15 5-1-15,6-2-36 16,10 3-1-16,2-2 0 16,0-1-2-16,-4 2-3 0,-13-10-10 15,1 8-23 1,-19-7-1-16,-6 0-1 15,-14-5 1-15</inkml:trace>
  <inkml:trace contextRef="#ctx0" brushRef="#br0" timeOffset="90938.7842">10771 13043 75 0,'-8'14'39'0,"2"7"1"0,-4 1-1 16,5 12-31 0,-7-1-1-16,6 8-1 15,-4-1-3-15,4 7-1 16,0 0-2-16,0-4-3 0,7 9-11 16,-5-14-26-16,4-4 0 15,-2-7-2-15,2-8 1 16</inkml:trace>
  <inkml:trace contextRef="#ctx0" brushRef="#br0" timeOffset="91607.2688">12424 12773 55 0,'0'0'35'16,"11"-13"2"-16,-11 13-1 15,11 10-26-15,-12 1-2 16,7 15 0-16,-11-1 0 15,5 14-2-15,-6 3-1 0,4 9-2 16,-5 4 0-16,4 5-1 16,-1 1 0-1,4 5 1-15,1-2-2 16,5-1 0-16,4-6-1 0,6-3 1 16,6-8-1-16,4-10-1 15,5-7 0-15,2-12-2 16,5-6-2-16,-4-18-6 15,9 1-28-15,-15-16-2 16,-1-5 1-16,-10-4-1 16</inkml:trace>
  <inkml:trace contextRef="#ctx0" brushRef="#br0" timeOffset="91797.2866">12408 13112 80 0,'-33'-12'39'15,"9"0"0"-15,24 12-1 0,1-18-34 16,17 15 0-16,12-4-2 16,10 3 0-16,9 3-4 15,3-9-5-15,12 15-13 16,-6-12-18-16,2 3 0 16,-5-3-1-16,-5 5 0 15</inkml:trace>
  <inkml:trace contextRef="#ctx0" brushRef="#br0" timeOffset="91939.3408">13044 13062 81 0,'-12'10'39'16,"12"-10"-2"-16,0 0-1 0,0 0-39 16,0 0-31-16,15-11-1 15,-15 11-3-15,22-12 0 16</inkml:trace>
  <inkml:trace contextRef="#ctx0" brushRef="#br0" timeOffset="92427.6031">13871 12641 65 0,'0'0'37'0,"0"0"1"16,-11 26-1-16,13 8-28 15,-6 2-1-15,8 17-1 16,-6 3 0-16,3 9-4 15,-2 1 0-15,-2 2-2 16,0 0 0-16,-1 0-1 16,-3-2-1-16,1-4 0 15,-3-5-2-15,-2-9-3 16,11 6-10-16,-9-21-24 16,5-8 2-16,-5-12-2 15,9-13 1-15</inkml:trace>
  <inkml:trace contextRef="#ctx0" brushRef="#br0" timeOffset="92950.6743">14039 12659 69 0,'0'0'37'0,"0"0"1"16,-5 19 0-16,5 16-31 15,-6-3 1-15,6 13-3 16,-5 3 2-16,5 9-4 16,-1 4 0-16,2 0-3 15,0 0 2-15,1 0-3 0,1-8 1 16,0 1-1-16,0-6-2 16,0-8-1-16,3 0-4 15,-10-19-26-15,9-2-5 16,-5-19-1-16,0 0 1 15</inkml:trace>
  <inkml:trace contextRef="#ctx0" brushRef="#br0" timeOffset="93259.3439">13912 12760 69 0,'-5'-41'37'0,"11"3"0"16,11 3 0-16,16 7-31 16,11 9-2-16,21 14 0 15,3 10 0-15,7 14-1 16,-6 8 0-16,-5 12-1 16,-16 5 0-16,-20 7-1 15,-27 2 1-15,-29-2-2 16,-19-2 2-16,-19-5-1 15,-9-4-1-15,-6-8 0 16,3-4-2-16,5-11-3 16,26 2-34-16,10-9 0 0,21-5-2 15,16-5 1-15</inkml:trace>
  <inkml:trace contextRef="#ctx0" brushRef="#br0" timeOffset="93727.0226">15023 12517 67 0,'-18'-12'36'0,"-5"12"2"15,-10 0-4-15,3 29-25 16,-10 4 0-16,8 18 0 16,-6 5-2-16,7 11-3 0,0 4 0 15,8 5-2-15,6-1 0 16,8-2-2-16,11-4 0 16,10-4-1-1,8-3-1-15,7-7-1 0,10-3-4 16,-4-23-17-16,10 4-15 15,-4-18-1-15,0-12 0 16,-6-14 0-16</inkml:trace>
  <inkml:trace contextRef="#ctx0" brushRef="#br0" timeOffset="94027.039">15221 12687 74 0,'2'-13'37'15,"-2"13"1"-15,20 2 0 16,-2 13-32-16,13 12 0 16,0 3-2-16,10 11 0 15,0 4 0-15,5 9-3 16,2-3 0-16,0 1-1 15,-4-3 0-15,-7-2-1 16,0-7-1-16,-9-8-3 16,0 1-3-16,-16-23-14 0,2 2-17 15,-14-12 1 1,8-12 0-16,-9-7 0 16</inkml:trace>
  <inkml:trace contextRef="#ctx0" brushRef="#br0" timeOffset="94283.1248">15856 12582 46 0,'0'0'36'16,"-24"3"1"-16,1 14 1 16,-5 17-19-16,-16 0-9 15,5 17-1-15,-16-1 0 16,3 7-4-16,-7 0-1 15,3 0-1-15,0-3-2 16,2-3-1-16,6-8 0 0,6-4-1 16,9-2-4-16,5-12-2 15,22-1-30-15,-1-12-2 16,7-12-1-16,20-1 1 16</inkml:trace>
  <inkml:trace contextRef="#ctx0" brushRef="#br0" timeOffset="94903.6162">16307 12685 75 0,'-13'-9'37'0,"13"9"1"16,12 3-1 0,11 3-33-16,4 3-1 0,11 6 0 15,5-2 0-15,7 3-1 16,2 0-1-16,3-1 1 15,-4-1-2-15,-4-2 1 16,-9-2 0-16,-9 0-1 16,-11-1 1-16,-18-9-1 15,4 19 1-15,-19-8 0 16,-10-1 0-16,-8 5 0 16,-7 3 1-16,-2 0-1 0,-5 1 1 15,2 1-2-15,1 0 2 16,6-2-3-16,7 0 2 15,5 0-2 1,9-1-1-16,6-3 0 0,12-1-3 16,-1-13-4-16,30 13-24 15,-10-16-5-15,12-2-1 16,3-10 0-16</inkml:trace>
  <inkml:trace contextRef="#ctx0" brushRef="#br0" timeOffset="95219.4797">17135 12506 63 0,'10'-13'35'0,"-10"13"1"0,0 0-1 15,0 0-28-15,-11 21-1 16,2 4 0-16,4 16 0 15,-5 4-1-15,7 10-1 16,-1 3 0-16,7 4-2 16,0 0 1-16,9 1-2 15,7-5 1-15,4-4-2 16,7-7 0-16,7-8 0 16,5-5-1-16,-1-11-1 0,5-6-4 15,-8-17-4 1,9-1-28-16,-17-16-1 15,-3-6 0-15,-15-10 0 16</inkml:trace>
  <inkml:trace contextRef="#ctx0" brushRef="#br0" timeOffset="95363.1446">17213 12813 68 0,'-46'-23'36'0,"11"8"0"0,15 1-1 15,20 14-30-15,20-12-2 16,8 10-1-16,13-2-3 15,4-12-13-15,10 5-20 16,6-8-2-16,1-5 0 16,-3-5-1-16</inkml:trace>
  <inkml:trace contextRef="#ctx0" brushRef="#br0" timeOffset="95567.1177">17882 12372 74 0,'22'28'40'0,"2"14"0"16,-9 9-1-16,0 15-30 15,-14 2-2-15,-5 7-3 16,-14-2-2-16,-10-5-3 16,-5 4-9-16,-11-13-29 15,-6-10-1-15,-8-8-2 16,0-10 0-16</inkml:trace>
  <inkml:trace contextRef="#ctx0" brushRef="#br0" timeOffset="96410.7196">26407 14634 61 0,'20'-26'33'15,"-12"-2"2"-15,-5-10-10 16,-6 18-16-16,-14-7-1 16,2 17 2-16,-16-3-2 15,3 19-1-15,-10 5-2 16,4 17-1-16,-4 9 0 15,4 14-2-15,6 6 0 16,8 13-1-16,13 4 0 16,10 1 0-16,14-4 0 15,14-6 0-15,9-12-1 0,12-11 1 16,4-15-1-16,3-17 1 16,-1-18 0-16,-7-20 0 15,-12-15 0-15,-11-17 0 16,-9-10 0-16,-17-5 0 15,-9-1 0-15,-13 2-2 16,-4 10 0-16,-8 11-1 16,3 13-2-16,-5 12-4 15,12 24-15-15,-5 2-16 16,8 10-1-16,2 7 0 16,9 7 0-16</inkml:trace>
  <inkml:trace contextRef="#ctx0" brushRef="#br0" timeOffset="96626.9493">26338 14807 75 0,'-18'14'39'0,"18"-14"0"0,-2 17 0 16,15 0-31-16,2 4-2 16,13 11-1-16,1 0-1 15,11 7-1-15,-3 2-1 16,6 3-1-16,-1-1-2 15,-5-6 0-15,-1 0-4 16,-12-13-5-16,7 3-29 16,-20-12-1-16,0-2 1 0,-11-13-2 15</inkml:trace>
  <inkml:trace contextRef="#ctx0" brushRef="#br0" timeOffset="96867.093">26977 14886 85 0,'0'0'38'0,"0"0"0"0,1-16-2 16,-1 16-36-16,0 0-3 15,0 0-18 1,-3-12-15-16,3 12-1 16,3-11-1-16,-3 11 0 0</inkml:trace>
  <inkml:trace contextRef="#ctx0" brushRef="#br0" timeOffset="97139.9431">27243 14430 83 0,'0'0'38'16,"-6"22"0"-16,4-1 0 15,2 13-33-15,1 2-1 0,4 11 0 16,-4 0-1-16,2 4-3 15,-2 0 0-15,-1-1-1 16,2 4-4-16,-5-14-9 16,1 8-24-16,-3-11 0 15,4-3-1-15,-5-8 0 16</inkml:trace>
  <inkml:trace contextRef="#ctx0" brushRef="#br0" timeOffset="97380.0509">27143 14545 80 0,'8'-19'38'0,"4"0"0"15,11 4-2-15,12 1-33 16,6 7 0-16,3-1-1 15,4 6-2-15,4 3-2 16,-4-2-5-16,7 8-24 16,-16-1-5-16,-9 4-1 15,-14-2 0-15</inkml:trace>
  <inkml:trace contextRef="#ctx0" brushRef="#br0" timeOffset="97567.351">27291 14698 54 0,'0'0'36'0,"0"0"-1"15,0 10 1-15,19-5-19 16,5-5-13-16,11 3-3 16,3 2-3-16,-4-8-23 15,5 7-10-15,-5-3 1 16,-7 4-2-16</inkml:trace>
  <inkml:trace contextRef="#ctx0" brushRef="#br0" timeOffset="97773.917">27207 15050 79 0,'-20'21'38'15,"14"1"1"-15,6-10-1 16,21-2-32-16,1-5-2 15,12-1 0-15,7-6-2 16,8-2-3-16,6 1-4 16,-6-15-16-16,6 8-16 15,-7-6-2-15,-4 1 0 16,-10-5 0-16</inkml:trace>
  <inkml:trace contextRef="#ctx0" brushRef="#br0" timeOffset="98039.6467">27783 14857 88 0,'5'-14'37'15,"-5"14"-4"-15,11-14-15 16,3 10-53-16,-14 4-2 16,19-4 1-16,-19 4-2 0</inkml:trace>
  <inkml:trace contextRef="#ctx0" brushRef="#br0" timeOffset="98380.0348">28186 14489 92 0,'-6'14'40'16,"3"5"-2"-16,12 15-3 16,-2-3-31-16,5 10-1 15,-2 2 0-15,1 2-1 16,1 1-2-16,0-2-1 15,-3-1-2-15,-7-9-2 16,4 5-5-16,-15-16-27 16,6-3-1-16,3-20 0 15,-13 7 0-15</inkml:trace>
  <inkml:trace contextRef="#ctx0" brushRef="#br0" timeOffset="98642.8715">28188 14570 79 0,'3'-34'37'0,"-1"5"1"16,13 12-1-16,4 5-31 16,10 13-1-16,6 6 0 15,12 15-1-15,3 6 0 16,3 11-1-16,-6 5 0 16,-6 7-1-16,-14-2 1 15,-14 6 0-15,-13-5-2 16,-18-5 0-16,-15-5-1 15,-8-7 1-15,-6-7-1 0,-2-5-1 16,1-2-1-16,3-10-4 16,18 5-26-16,-2-12-8 15,14-2-1-15,15 0-1 16</inkml:trace>
  <inkml:trace contextRef="#ctx0" brushRef="#br0" timeOffset="98799.5606">28849 14909 101 0,'11'11'40'0,"-11"-11"-3"16,0 0-18-16,0 0-56 0,12-10-3 16,-12 10-1-16,16-10-1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7:57:07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3347 15245 2 0,'0'-11'29'16,"0"11"0"-16,7-12 0 16,-7 12-11-16,0 0-3 0,0-11-4 15,0 11-1-15,0 0-3 16,-6 22-1-1,-3-9-1-15,9 13-1 16,-14-1 1-16,7 17-2 0,-8 0 1 16,3 8-2-16,-4 2 1 15,4 5-2-15,-3-1 1 16,-1-1-1-16,4-7-1 16,1-5 1-16,3-8-1 15,3-6 1-15,1-12 0 16,4-17 0-16,0 0-1 15,0 0 1-15,17-29-1 0,-5-10 1 16,3-10 0-16,3-10-1 16,-1-9 0-1,4-5 1-15,1-3-1 0,0-1 1 16,-2 4-1 0,-2 6 1-16,-2 6-1 0,-2 7 1 15,1 10 0-15,-5 9 0 16,-3 6 0-16,1 8 0 15,-2 9 0-15,-6 12 0 16,18 16 0-16,-8 12 0 16,1 10 0-16,0 11 0 15,2 11 0-15,1 9 0 16,0 4 0-16,0 1 0 16,-2-2-1-16,1-2 0 15,-1-7 0-15,2-6-1 16,-3-7-1-16,-1-10-1 15,2-2-3-15,-12-23-11 0,4 6-20 16,-4-21-1-16,0 0 0 16,-20-4-1-16</inkml:trace>
  <inkml:trace contextRef="#ctx0" brushRef="#br0" timeOffset="163.6059">3418 15522 63 0,'-16'-17'37'15,"5"6"-1"-15,4 0 1 16,7 11-28-16,12-11-3 16,10 7-3-16,4 2-3 15,2-7-10-15,12 8-26 16,3-4-1-16,7 3 0 0,5-2-1 16</inkml:trace>
  <inkml:trace contextRef="#ctx0" brushRef="#br0" timeOffset="1130.7353">3876 15082 14 0,'-10'-26'28'16,"10"26"0"-16,-7-16 0 15,7 16-17-15,0 0-1 16,-14 1-1-16,18 17-1 15,-8-3-1-15,9 16-1 16,-7 2 0-16,9 16 0 0,-8 1 0 16,6 14-1-1,-4 1 0-15,2 8-2 16,-1 0 0-16,0 2-1 0,-2-4 0 16,0-3 0-16,0-6-2 15,1-6 1-15,-1-9-1 16,2-7 1-16,-1-7 0 15,2-9 0-15,-1-6 0 16,-1-6 1-16,-1-12-1 16,0 0 0-16,0 0 1 15,0-26-1-15,-1-2 0 0,1-9 0 16,0-10-1 0,1-11 0-16,4-9 1 15,1-3 0-15,2-5-1 16,6 6 1-16,2 2-2 0,2 8 1 15,4 10 0-15,5 14 0 16,1 9-1-16,0 12 2 16,0 14-1-16,-2 11 0 15,-8 10 1-15,-5 8-1 16,-8 5 2-16,-11 6-2 16,-7 2 1-16,-7 1-1 15,-5-3 0-15,-5-5 0 16,0-6-1-16,-1-7 0 15,8-5-1-15,0-11-4 16,12 3-9-16,0-18-22 16,9-4-2-16,3-11 1 15,10-3-1-15</inkml:trace>
  <inkml:trace contextRef="#ctx0" brushRef="#br0" timeOffset="1659.1738">4270 15045 52 0,'13'-1'32'0,"-13"1"0"15,13 34-9-15,-13-13-13 16,11 22-1-16,-10-1 0 0,6 20-2 15,-6 0-1-15,4 15-2 16,-5-2 1-16,3 5-1 16,-5-5 0-16,5 2-2 15,-4-12 0-15,4-4 1 16,-3-11-2-16,4-10 1 16,-2-11 0-16,1-8 0 15,-3-21-1-15,0 0 1 16,0 0-1-16,2-34-1 15,0-5 2-15,1-12-2 16,2-11 1-16,5-6-1 16,3-4 1-16,7 2-2 15,-1 7 1-15,6 9 0 0,2 13-1 16,-2 16 0-16,2 12 1 16,-4 13 0-16,-4 10-1 15,-6 11 1-15,-4 4 1 16,-8 3-1-16,-7 4 1 15,-7-3-1-15,-6 0 0 16,-4-3-1-16,-2-3-1 16,-2-10-2-16,8 3-8 15,-4-16-26-15,12-3 0 16,5-12-1-16,13-4-1 16</inkml:trace>
  <inkml:trace contextRef="#ctx0" brushRef="#br0" timeOffset="2612.8374">4755 15501 9 0,'11'-11'28'16,"6"2"-1"-16,-5-12 1 15,-1-9-15-15,10 3 0 16,-9-14-4-16,5-1-2 16,-9-10-2-16,1 2 1 0,-9-8-2 15,2 5 1-15,-9-3-1 16,2 10 1 0,-6 1 0-16,6 16-1 15,-6 1 1-15,6 14-2 16,5 14 0-16,-15-1-1 0,6 17 0 15,4 9 0-15,-2 8-1 16,1 8 0-16,-2 7 0 16,4 5 1-16,0 3-1 15,4 1 0-15,5-2 0 16,0-5 0-16,3-7 1 16,4-4-2-16,3-7 1 15,3-7-2-15,3-7 1 0,1-8 1 16,-1-9-1-1,4-9-1-15,0-6 2 0,-2-7-2 16,-1-6 1 0,-2-5 0-16,-3-2 0 0,-4 0 0 15,-4 4 0-15,-3 2 1 16,-3 5-2-16,-1 8 3 16,-2 15-1-16,0 0 0 15,0 0 0-15,-2 17-1 16,4 5 2-16,3 5-2 15,3 1 1-15,3 0-1 16,2-3 1-16,5-3-1 16,0-6 2-16,1-6-2 0,2-8 0 15,1-8 1 1,-1-6-2-16,-2-8 2 16,0-4-2-16,-3-5 1 15,-3 1-1-15,0 0 1 0,-2 1-1 16,-2 3 1-16,0 8-1 15,-9 16 1-15,15-11 0 16,-6 22 0-16,-1 10 1 16,0 12-1-16,-1 13 2 15,0 16-1-15,1 14 1 16,-1 12-1-16,-1 6 0 16,-1 7 0-16,-2-1 1 15,-3-2-1-15,-4-8 0 16,-6-11 0-16,-6-12 0 15,-6-15 1-15,-7-15 0 16,-4-10 0-16,-4-16-1 16,1-16 0-16,0-12 2 0,5-16-2 15,5-13-1-15,9-8 1 16,12-9-2-16,10-8 1 16,10 0-1-16,9-1 0 15,8 0-3-15,6 6 0 16,5 8-2-16,-5-7-23 15,16 14-11-15,-4 0-2 16,9 11 0-16,-1 5 0 16</inkml:trace>
  <inkml:trace contextRef="#ctx0" brushRef="#br0" timeOffset="3551.4377">6435 15462 21 0,'4'12'30'16,"-4"-12"2"-16,15 13-1 16,-12-24-16-16,16 5-3 0,-14-20-1 15,13 4-3 1,-8-18-2-16,8-1-2 15,-6-11 0-15,5-7 0 16,-6-10-2-16,2 3 1 16,-5-4-1-16,1 7 0 0,-3 1 1 15,0 9 0-15,0 6-1 16,0 11-1-16,-2 13 1 16,1 6 0-16,-5 17-1 15,0 0 0-15,14-2 0 16,-8 24-1-16,3 8 1 15,-1 11 0-15,3 9-1 16,2 7 1-16,0 4-1 0,0 0 0 16,1-2 0-16,3-6 1 15,-4-6-1 1,2-12 1-16,0-10-1 16,-1-8 0-16,1-12 1 0,1-9-2 15,0-13 1-15,-2-10 0 16,2-14 0-16,-1-12 0 15,0-10 0-15,-1-5-1 16,1-1 2-16,-3 1-1 16,0 3 0-16,0 8 0 15,-1 10 1-15,0 13-1 16,-1 12 1-16,-10 22 0 16,20-7-1-16,-11 23 1 15,-1 14 0-15,-1 16 0 16,-3 10 0-16,1 14 0 15,-3 6 0-15,2 3-1 16,-3 2 0-16,0-3-1 0,3-6 0 16,1-11-1-16,5-7-1 15,-3-17-5-15,12 5-10 16,-4-24-20-16,9-5 0 16,-2-13 0-16,9-1 0 15</inkml:trace>
  <inkml:trace contextRef="#ctx0" brushRef="#br0" timeOffset="4926.7283">7440 15172 46 0,'-7'-37'33'16,"-1"4"2"-16,-4-1 0 0,6 13-21 15,-13-4-2-15,19 25-3 16,-32-8-3-16,15 22-1 15,-5 6-2-15,3 13 0 16,0 4-1-16,3 5-1 16,4 2 1-16,3-1-2 15,8-4 2-15,6-5-2 16,6-7 2-16,4-9-3 16,3-6 2-16,4-9-1 15,1-12 1-15,-1-6-1 16,-1-7-1-16,-2-7 2 15,-3-4-2-15,-1-2 2 16,-4-3-2-16,-3 5 2 0,-1 4-1 16,-4 6 0-16,0 4 0 15,-3 19 0-15,0 0 1 16,0 0-1 0,6 14 0-16,-5 10 0 0,3 4 1 15,0 5-1-15,3 2 0 16,-1 0 0-16,3-2 1 15,5-5-1-15,-1-4 2 16,2-8-2-16,0-8 1 16,2-8-1-16,0-9 0 15,2-8 0-15,-2-8 0 16,-2-8 0-16,-2-7-1 16,0-3 1-16,-4 2 0 0,-1 0 0 15,-6 7 0-15,-1 5 1 16,-2 8-1-1,1 21 0-15,0 0 1 0,0 0-1 16,-8 13 0-16,11 4-1 16,5 1 1-16,4-1 0 15,4-1 0-15,5-4 0 16,2-1-1-16,0-1 1 16,-1 1 0-16,-4 3 0 15,-4 7 0-15,-7 5 0 16,-3 4 1-16,-6 6-1 15,0 3 1-15,-1 1-1 0,5-3 1 16,3-3-1-16,4-9 0 16,10-8 0-16,4-8 0 15,9-12-1 1,4-8 1-16,1-14-1 0,-1-9 0 16,-1-13 0-16,-4-8 0 15,-5-12 0-15,-4-8 0 16,-7-5 0-16,-7 0 0 15,-3 3 0-15,-4 7 1 16,-2 8-1-16,-1 8 1 16,-2 14 1-16,0 11-1 15,1 11 0-15,0 7 1 16,3 11-1-16,0 0 0 0,-3 12 0 16,4 9 1-1,1 6-1-15,1 7 1 16,-1 10-1-16,1 9 1 15,-1 5 0-15,-2 3 0 0,0-1 0 16,0 0-1-16,-2-3 1 16,-1-4 0-16,1-7-1 15,-1-7 2-15,1-6-1 16,-1-9-1-16,2-4 1 16,-1-7 1-16,2-13-1 15,0 0 0-15,0 0 0 16,-2-21-2-16,6-2 2 15,2-5-2-15,3-6 1 16,2-4-1-16,3-4 1 16,6 1-1-16,4-1 1 15,4 0 1-15,2 8-1 16,0 8 0-16,2 10 0 0,-3 10-1 16,-3 13 1-16,-7 8 0 15,-5 6 0-15,-11 9-1 16,-6 0 1-16,-11 3 0 15,-4-7 0-15,-8 1 0 16,0-9 0-16,0-3 0 16,3-5 0-16,3-7 0 15,4-3 0-15,5-2-1 16,11 2 1-16,0 0 1 16,0 0-1-16,0 0 0 15,0 0 0-15,0 0 0 16,15 10 0-16,-3 2 0 15,4 2 0-15,1 3 0 0,4 3 0 16,1-1 1-16,0 2-3 16,5-2 1-16,-4-1-3 15,3 2 0-15,-9-10-10 16,14 9-17-16,-16-14-7 16,5 2-2-16,-8-9 1 15</inkml:trace>
  <inkml:trace contextRef="#ctx0" brushRef="#br0" timeOffset="5319.1316">8714 14916 61 0,'-6'-16'35'0,"6"16"1"0,0 0-1 16,-3 21-24-16,-7 0-2 16,5 13-3-16,-1 2-2 15,4 10-1-15,0 0 0 16,4 2 0-16,1-6-2 16,6-2 0-16,5-10 1 15,8-3-1-15,0-11 0 16,4-9 0-16,0-8 0 0,-1-9-1 15,1-9 1-15,-7-11 0 16,-4-6-2-16,-8-5 2 16,-7-1-2-16,-7 0 1 15,-9 1 0 1,-5 5-2-16,-4 9-1 0,-3 4-6 16,12 18-27-16,-7 0-3 15,10 15 1-15,7 1-2 16</inkml:trace>
  <inkml:trace contextRef="#ctx0" brushRef="#br0" timeOffset="5706.9473">9020 14927 62 0,'5'-15'34'16,"-5"15"2"-16,11 2 0 16,0 17-27-16,-10 3-1 15,7 14-1-15,-5 6-2 16,3 6 0-16,-5 2-1 16,5 3 0-16,-6-4 0 15,1-3-1-15,1-8 0 16,-1-7 0-16,0-9 0 15,3-7-1-15,-4-15 1 16,16-5-1-16,-3-13-2 16,2-12 1-16,3-8 0 15,3-11-1-15,4-3-1 0,-1-6 0 16,0 3-2-16,-3 2-1 16,-1 8-2-16,-6-3-9 15,14 20-24-15,-13 3-1 16,9 13 0-16,-4 3-1 15</inkml:trace>
  <inkml:trace contextRef="#ctx0" brushRef="#br0" timeOffset="6074.4465">9674 14602 69 0,'-21'15'35'0,"8"-4"1"0,1 5-3 16,-1-1-29-16,1 3-4 16,5 7-19-16,-5-8-14 15,4 3-2-15,5-2 0 16,4 3-2-16</inkml:trace>
  <inkml:trace contextRef="#ctx0" brushRef="#br0" timeOffset="6434.5699">9781 14829 63 0,'-11'-5'35'0,"-2"2"1"16,4 16-2-16,-5-4-24 16,13 20-2-16,-3 3-2 15,8 10-1-15,-2 2-1 16,3 7 0-16,-1-1-1 15,-1-2 1-15,-5-8-1 16,-3-6 0-16,-7-9 0 16,-7-9-1-16,-6-6-1 0,-2-6-1 15,-1-4-2-15,1-6-3 16,15 5-23 0,-2-14-12-16,17 2 0 15,7-5-2-15,13-1 1 0</inkml:trace>
  <inkml:trace contextRef="#ctx0" brushRef="#br0" timeOffset="7527.3275">10527 15207 22 0,'0'0'31'15,"14"-8"-2"-15,-5-5 2 16,2-13-15-16,9 3-6 15,-8-17-1-15,8 0-2 16,-4-10-1-16,3 2-2 16,-6-5 1-16,3 6-1 0,-7 2 0 15,-1 10 0-15,-4 5 1 16,0 11-2-16,-9 6 0 16,5 13-1-16,-12 2 0 15,4 14-1-15,0 5 0 16,0 10 0-16,0 11-1 15,3 5 1-15,3 5-1 16,3 3 1-16,6-3 0 16,3-5 0-16,2-3-1 15,2-10 1-15,1-12-1 16,3-9 0-16,0-8 1 16,1-11-1-16,-2-11 1 15,1-8-1-15,1-13 0 0,1-6 0 16,0-3 0-16,1-3 1 15,-1 0-1-15,-2 5 1 16,-2 7 0-16,0 8 0 16,-5 12 0-16,0 12 0 15,-11 6 1-15,13 20-1 16,-12 4-1-16,1 11 1 16,-4 4 0-16,1 3-1 15,-1 2 1-15,-1-4-1 16,1-5 0-16,-1-7 1 15,5-8-1-15,-2-20 0 16,12 2 0-16,-2-18 1 0,3-8-1 16,4-6 0-16,1-4 0 15,3-3 1-15,0 3-1 16,0 6 1-16,-3 7-1 16,-1 10 0-1,0 12 1-15,-1 12 0 0,0 8-1 16,-2 8 0-16,2 5 0 15,1 1-1-15,2 3 0 16,-5-4-1-16,2-3-3 16,-11-17-16-16,4 2-17 15,-9-16-2-15,0 0 0 16,0-21 0-16</inkml:trace>
  <inkml:trace contextRef="#ctx0" brushRef="#br0" timeOffset="7655.0392">11068 14347 65 0,'-21'-31'30'0,"-4"1"-21"15,11 11-10-15,14 19-31 16,10-15-1-16</inkml:trace>
  <inkml:trace contextRef="#ctx0" brushRef="#br0" timeOffset="8659.737">11420 14899 55 0,'-5'19'35'16,"1"2"0"-16,2-5 1 15,3 3-25-15,-1-19-3 16,13 15-1-16,2-18-2 0,10-3-2 16,4-7 0-16,5-5-1 15,0-9-1-15,4-6 0 16,-4-3 0-16,-5-3 0 16,-6-1-1-16,-7 4 0 15,-7 0 1-15,-5 6-1 16,-8 6 1-16,-3 7-1 15,-7 6 1-15,-2 11 0 16,-3 6 0-16,-1 10 0 16,1 4 0-16,2 11-1 15,1 3 1-15,5 7-1 16,6 3 0-16,6 4 1 16,8-2-2-16,6-1 1 0,7-5 0 15,8-3 0-15,4-9-1 16,4-8 1-16,2-8-1 15,4-12 1-15,0-7-1 16,0-12 0-16,-1-8 1 16,-3-6-1-16,-4-2 1 15,-3-1-1-15,-4 2 2 16,-9 5-2-16,-4 4 2 16,-6 8-1-16,-10 17 0 15,0 0 0-15,0 0 1 16,-10 14-1-16,-2 4 0 15,-4 2 1-15,-2 5-1 16,-2 1 0-16,-3-1 1 0,0-3-1 16,-2-4 0-16,3-2 0 15,0-8 1-15,3-4-1 16,3-10 0-16,4-11 0 16,5-5 0-16,5-9 0 15,8-6 0-15,5-4 0 16,5-2 1-16,5 2-1 15,1 2 0-15,2 9 0 16,1 5 0-16,-1 11 0 16,-2 11 1-16,-1 13-1 15,-4 12 0-15,0 18 1 16,-5 12 0-16,-3 17 0 0,-5 13 1 16,-3 14 0-16,-6 3 0 15,-1 8 0-15,-3 1 0 16,-3-6-1-1,1-9 1-15,0-10-2 16,4-14-1-16,1-17-1 0,4-12-2 16,-1-25-4-16,14-2-16 15,-5-33-14-15,7-9-2 16,-1-22 0-16,7-6 1 16</inkml:trace>
  <inkml:trace contextRef="#ctx0" brushRef="#br0" timeOffset="9134.5506">12302 14653 51 0,'0'0'36'0,"0"0"0"16,0 0 0-16,9 24-24 15,-17-6-3-15,11 16 0 16,-8-4-3-16,5 13-2 16,0-2-1-16,4 2-1 15,0-3-1-15,6-5 0 16,4-8 0-16,3-5-1 0,2-10 0 16,3-12 1-1,3-12-1-15,0-9 0 16,3-11 1-16,-1-8-1 15,-1-1 1-15,-3-1-1 0,-2 1 2 16,-5 7 0-16,-4 7 0 16,-2 10 0-16,-10 17-1 15,0 0 1-15,2 18 0 16,-2 5-1-16,-1 8-1 16,2 7-1-16,1 6 1 15,6 1-2-15,4 1 0 16,5-6-2-16,9 1-1 15,-2-12-2-15,10 4-4 16,-9-24-7-16,13 3-19 16,-10-16-1-16,1-6 2 15,-5-12-1-15</inkml:trace>
  <inkml:trace contextRef="#ctx0" brushRef="#br0" timeOffset="17119.0093">13198 14792 30 0,'0'0'27'15,"-1"-14"-3"-15,1 14-4 16,-7-25-4-16,7 25-4 15,-8-31-1-15,7 16-3 0,-9-9 0 16,5 8-2-16,-6-7 0 16,3 9-1-16,-7-6-1 15,3 8 0-15,-5 0-1 16,2 7 0-16,-4 0 0 16,2 9-1-16,-3 2 0 15,3 8 0-15,0 5 0 16,3 4-1-16,1 3 0 15,2 5 0-15,6 2 0 16,4-1 0-16,3-1-1 16,7-2 0-16,2 0 0 15,2-6 1-15,3-4-1 16,0-3 0-16,1-5 0 0,1-6 0 16,0-6-1-16,-3-4 1 15,1-8 0-15,0-6 0 16,-1-1 0-1,-1-6 0-15,0-2 1 0,-3 0-1 16,-3 3 1-16,-1-1 0 16,-5 5 0-16,-1 2 0 15,-2 5 0-15,1 14 0 16,-6-11 0-16,6 11 0 16,-6 11-1-16,3 5 1 15,2 3-1-15,1 6 0 16,3 5 0-16,0 0 0 15,3 3-1-15,2 0 2 0,3-4-2 16,1-4 1-16,0-4 0 16,3-5 0-16,-1-7 0 15,2-8-1-15,0-7 1 16,1-6 0-16,0-7 0 16,0-8 0-16,0-8 1 15,1-8-2-15,-1-1 1 16,-2-12 0-16,1 0-2 15,-3-6 2-15,-1 1-1 16,-2 1 0-16,-3 2-1 16,-2 5 1-16,-3 3 0 15,-1 7 0-15,-1 9 1 16,0 7 0-16,-2 7 1 0,0 10-1 16,2 10 0-16,0 0 0 15,-11 24 1-15,7 1-1 16,-1 11 0-1,-1 10 0-15,0 7 1 0,1 4 0 16,0 4 0-16,3 2 0 16,0-1 0-16,4-1 0 15,1-6 0-15,6-2 0 16,2-10-1-16,3-7 0 16,5-11 0-16,0-10-1 15,4-9 1-15,2-10 0 16,0-11 0-16,0-6 0 0,-1-9 0 15,-2-2 0-15,-2-4 0 16,-4 2 1 0,-3-2-1-16,-3 3 0 15,-4 5 1-15,-4 3-1 16,0 3 0-16,-2 9 0 0,0 13 0 16,-2-12 0-16,2 12 0 15,0 18 0-15,3-1-1 16,-1 7 1-16,2 8 0 15,1 2 0-15,0 1 0 16,0-2 0-16,1-2-1 16,2-7 1-16,2-2 0 15,3-10-1-15,2-7 1 0,2-8-1 16,2-10 1 0,2-7-1-16,1-9 1 15,3-7-1-15,-2-8 1 16,-3-7-1-16,-1-3-1 0,-2-5 0 15,-1-1 1-15,-4 1 0 16,-3 3-1-16,-3 2 2 16,-1 8-1-16,-4 10 0 15,0 4 2-15,-2 9-1 16,0 9 1-16,1 14-1 16,0 0 0-16,-4 11 0 15,4 8 0-15,0 9 1 16,1 6-1-16,2 8 0 15,-2 2 1-15,0 5-1 16,2 0 2-16,-1 1-2 16,-1-2 2-16,3-3-2 15,0-4 1-15,1-5-1 0,2-4 1 16,3-9-1-16,1-6 0 16,5-10 0-16,1-7 0 15,1-8 0-15,1-9 1 16,2-6-1-16,-1-9 0 15,-1 0 1-15,-4 0-2 16,-2 1 2-16,-3 3-1 16,-1 8 1-16,-3 4-2 15,-6 16 2-15,0 0-1 16,5 13 0-16,-5 6 2 16,2 4-2-16,1 1 1 15,1 1 0-15,5-2 0 16,2-4-1-16,4-8 1 0,2-8-1 15,5-6 1-15,0-7-1 16,0-6 0-16,1-5 0 16,-2-2-1-16,-2-2 2 15,-1 1-2-15,-2 3 1 16,-2 3-1-16,-3 6 2 16,1 4-2-16,-1 12 2 15,-11-4 1-15,18 28-1 16,-12-4 1-16,-2 11-1 15,-3 9 0-15,-2 9 0 16,-4 11 1-16,-3 7-1 16,-6 6-1-16,-3 4 1 15,-4 5-1-15,-2 0 1 0,-4-1 0 16,-1-1 0-16,-4-9 0 16,-2-8-1-16,0-11 1 15,0-7 0 1,-2-15 1-16,6-13-1 0,1-11 0 15,4-18-1-15,8-11 0 16,7-11 1-16,10-11-1 16,11-10 0-16,11-4-1 15,10-3 1-15,7-3-1 16,6 3 0-16,7 2 0 16,1 5 0-16,1 9-1 15,-5 4 0-15,-2 6-1 16,-9 1-2-16,-2 10-2 0,-14-7-7 15,7 13-16 1,-18-13-9-16,-3 5-1 16,-8-9 0-16</inkml:trace>
  <inkml:trace contextRef="#ctx0" brushRef="#br0" timeOffset="17350.0885">13916 14270 61 0,'-1'-12'36'0,"14"11"-1"16,7 0-1-16,9 4-30 15,3-1-1-15,1 0-3 0,4 8-11 16,-5-8-23-16,-1-2 0 15,-8-2-2-15,-6-4 1 16</inkml:trace>
  <inkml:trace contextRef="#ctx0" brushRef="#br0" timeOffset="17508.1432">13773 14047 65 0,'-21'1'35'16,"3"-5"-5"-16,18 4-29 16,0 0-33-16,0 0-2 0,-1-13 0 15</inkml:trace>
  <inkml:trace contextRef="#ctx0" brushRef="#br0" timeOffset="45366.554">15438 13981 13 0,'4'-18'29'16,"-4"18"1"-16,1-11-3 15,-6 0-10-15,5 11-1 16,0-11-5-16,0 11-2 15,0 0-2-15,0 0-2 16,0 0-2-16,0 0 0 16,0 0 0-16,0 20-1 15,-1-8 0-15,2 7 1 16,-1 2-1-16,1 11 1 16,-2 0 0-16,2 11 0 15,-3 0-1-15,2 6 1 0,-4 1-1 16,2 1 1-16,-3-1-1 15,2-1-1-15,0-3 2 16,0-2-2-16,2-4 1 16,0-2-2-16,2-4 2 15,2-3-2-15,0-1 1 16,2-7-1-16,1-2-1 16,1-5 1-16,3-4-1 15,2-7-1-15,4-4-1 16,-1-8-1-16,6-1-3 15,-10-18-16-15,11 4-14 16,-9-10-1-16,1-2 1 16,-7-4 0-16</inkml:trace>
  <inkml:trace contextRef="#ctx0" brushRef="#br0" timeOffset="45565.6314">15360 14336 48 0,'-20'-9'37'15,"5"0"-2"-15,15 9 1 16,-5-23-15-16,17 18-15 16,2-4-2-16,10 4-3 15,3 2-2-15,4-2-3 16,11 8-4-16,-7-9-11 16,9 9-15-16,-5-3-1 0,5 1 0 15,-5 0 0-15</inkml:trace>
  <inkml:trace contextRef="#ctx0" brushRef="#br0" timeOffset="45862.1109">15849 14286 34 0,'-12'10'34'0,"-2"-1"-1"16,0 7 2-16,-4-2-15 15,8 17-7-15,-11-4-2 16,10 13-3-16,0-4-2 15,11 4-2-15,4-4 1 16,12-4-2-16,6-7 1 0,7-7-2 16,4-8 0-16,6-10 0 15,-3-11 0-15,-3-8 0 16,-8-5-1-16,-8-5 0 16,-9-5-1-16,-12-2 0 15,-10-2-1-15,-10 0-1 16,-5 9-3-16,-12-5-6 15,13 14-26-15,-7 0-3 16,9 12 0-16,9 3-1 16</inkml:trace>
  <inkml:trace contextRef="#ctx0" brushRef="#br0" timeOffset="47125.5496">16632 14455 27 0,'-6'23'31'16,"7"-1"-1"-16,0-9 1 16,-1-13-18-16,19 11-3 15,-19-11-2-15,32-13-3 16,-14-7-1-16,7-2-1 16,-2-9-1-16,5-8 0 15,-3-11-1-15,2-7-1 16,-3-8 1-16,-1-6-1 15,-3-2 1-15,-2 2-1 16,-3-2 0-16,-4 8 1 0,-4 10 0 16,-3 10 2-16,-3 10-2 15,-1 11 1-15,-2 10-1 16,2 14 1-16,-9 12 0 16,3 16-1-16,-3 8 1 15,1 18-1-15,-4 8 1 16,1 14-1-16,0 4 0 15,3 2 1-15,5-3-2 16,1-5 1-16,7-9-1 16,5-14 0-16,2-11 0 15,5-17 0-15,4-11 0 16,-1-13-1-16,4-11 2 0,1-13-2 16,-1-12 1-16,0-15 0 15,1-11 0-15,-3-8-1 16,-2-6 2-16,-2-2-2 15,-4 0 2-15,-4 7-1 16,-3 12 0-16,-1 11 1 16,-2 13-2-16,0 15 2 15,-4 21-1-15,0 0 2 16,1 22-2-16,0 15 1 16,-3 10 1-16,-1 14-1 15,0 10 1-15,-2 5 0 16,1 2-1-16,2-3 0 15,-2-4-1-15,3-9 1 0,1-13-1 16,1-11 1-16,3-14-1 16,2-10 0-16,-6-14 1 15,19-4-1 1,-5-13 0-16,2-10 0 0,-1-5 0 16,5-7 0-16,1-3 0 15,-1 1-1-15,1 4 1 16,-4 7 0-16,-1 9 0 15,0 12-1-15,-1 14 1 16,-2 9 0-16,-1 12 0 16,-1 3 0-16,2 6 0 15,-1 2 0-15,4-2 0 16,-1-5 0-16,5-5 0 0,2-8 1 16,4-9-1-16,0-8 0 15,3-7 0-15,0-9 0 16,-1-8 0-1,-2-9 0-15,-4-6 0 0,-5-2 0 16,-6 1 0-16,-5 2 0 16,-4 7 0-16,-7 3 0 15,-2 12 0-15,-4 13 0 16,0 13 0-16,-1 12 0 16,3 7 0-16,6 8 1 15,1 1-1-15,8 6-1 16,4-3 0-16,2-8-1 15,7-3-1-15,-3-15-6 16,12-2-25-16,-14-16-4 16,1-6 0-16,-8-10-1 15</inkml:trace>
  <inkml:trace contextRef="#ctx0" brushRef="#br0" timeOffset="47314.1422">16858 13808 76 0,'-27'-2'39'15,"27"2"-3"-15,11-7-1 16,23 2-38-16,25 5-5 16,9-7-26-16,16 0-2 15,8-4 0-15,7 0-1 16</inkml:trace>
  <inkml:trace contextRef="#ctx0" brushRef="#br0" timeOffset="47942.5272">18506 13900 41 0,'0'0'34'16,"0"0"-1"-16,0 0 1 0,11 19-23 15,-8-2-3-15,12 15-1 16,-8 0-2-16,9 12 0 16,-6 1-1-16,2 6 0 15,-5-5 0-15,2 2 0 16,-7-11-1-16,1-4 1 16,-6-8 0-16,3-10 0 15,0-15-1-15,0 0-1 16,-14-13 1-16,11-10-1 15,1-7-1-15,3-7 0 16,3-8 0-16,2-2-1 16,5-2 0-16,3 2 0 15,5 6-1-15,0 3-1 0,5 9-2 16,-2 1-5-16,10 22-16 16,-10-3-14-16,5 9-2 15,-7 5 1 1,5 7-1-16</inkml:trace>
  <inkml:trace contextRef="#ctx0" brushRef="#br0" timeOffset="48086.484">18941 14142 56 0,'0'0'35'0,"-14"17"0"16,14-17-1-16,-16 2-30 15,16-2-10-15,1-12-25 16,-1 12-3-16,18-17-1 0,-2 5 0 15</inkml:trace>
  <inkml:trace contextRef="#ctx0" brushRef="#br0" timeOffset="48378.101">19118 13830 64 0,'-6'-19'39'0,"6"19"-1"16,0 0 1-16,15 15-30 15,-9-2-2-15,9 13-1 16,-3 2-2-16,6 8 0 16,-1 1-2-16,2 4-1 15,-3-1 0-15,-2 0-1 16,-2-2-1-16,1-7-1 0,-2-2-1 15,-5-11-3-15,5 6-6 16,-11-24-26-16,5 12 0 16,-5-12-1-16,8-27 0 15</inkml:trace>
  <inkml:trace contextRef="#ctx0" brushRef="#br0" timeOffset="48606.1573">19416 13798 57 0,'-11'8'37'0,"4"9"0"15,2 9 1-15,-10 1-27 0,11 16-2 16,-10-6-3-16,6 10-2 16,-5-3-1-16,2 2-1 15,0-5-2-15,2-7-3 16,6 3-6-16,-3-18-29 15,7-1 0-15,-1-18-1 16,0 0 0-16</inkml:trace>
  <inkml:trace contextRef="#ctx0" brushRef="#br0" timeOffset="48762.6986">19542 14066 52 0,'0'0'38'0,"0"0"0"15,15-11-1-15,-15 11-17 16,12-17-26-16,-12 17-28 16,0 0-2-16,17-9-3 15,-17 9 1-15</inkml:trace>
  <inkml:trace contextRef="#ctx0" brushRef="#br0" timeOffset="49907.2006">21220 13422 50 0,'33'0'33'0,"10"-6"0"16,11-2 1-16,9 6-27 15,3-9-2-15,10 7 0 16,-9-5-1-16,0 5-1 16,-12-3 0-16,-8 3-1 0,-15 0 0 15,-7 2 0-15,-14 1 0 16,-11 1 0-16,0 0 0 16,-14 14-1-16,-3-2 1 15,-2 8-1-15,-3 3 1 16,-1 9-1-16,-5 3 1 15,-2 6 0-15,-1 5 0 16,-2 4 0-16,-3 0 0 16,1 2 0-16,-3 0 0 15,0-1-1-15,1 0 2 16,2-4-2-16,1-3 0 16,3-1 0-16,2-3 0 15,5-2 0-15,0-4 0 0,7-3-1 16,3-6 1-16,5-2-1 15,3-4 0-15,4-6 1 16,2-13-1-16,6 13 0 16,-6-13 0-16,23-2 1 15,-5-2-1-15,4-1 0 16,5-2 0-16,5 0 0 16,4 0 0-16,1-2 0 15,2 3-1-15,0 1 1 16,1 1-1-16,-2-2-1 15,1 3 0-15,-7-2-1 16,1 1-1-16,-7-3-2 0,3 6-3 16,-18-17-12-16,5 9-16 15,-9-3 0-15,1 0 0 16,-8-5 0-16</inkml:trace>
  <inkml:trace contextRef="#ctx0" brushRef="#br0" timeOffset="50205.3454">21260 13815 51 0,'-26'-6'36'0,"6"1"0"16,4-2 0-16,16 7-21 15,-12-12-7-15,27 10-1 16,2-1-2-16,16 2-1 16,8-2-2-16,13 3 0 15,8 0 0-15,7 1-2 16,3 1 0-16,-4-1-2 16,-1 1-1-16,-14-4-6 15,3 5-27-15,-19-6 0 16,-7 2-2-16,-12-5 1 15</inkml:trace>
  <inkml:trace contextRef="#ctx0" brushRef="#br0" timeOffset="50446.4284">22085 13747 56 0,'-15'4'37'16,"15"-4"-1"-16,15 1 1 16,8 5-20-16,1-6-12 15,14 4-1-15,2-2-2 16,4 2-2-16,2 2-4 16,-12-6-5-16,7 5-27 0,-25 1 1 15,-16-6-1 1,1 15 0-16</inkml:trace>
  <inkml:trace contextRef="#ctx0" brushRef="#br0" timeOffset="50612.6565">22051 13915 66 0,'-20'12'36'16,"8"-4"1"-16,14 3-2 16,-2-11-26-16,27 10-1 15,-4-10-3-15,11 3-2 16,4-1-3-16,3-5-5 15,13 7-30-15,-7-5-1 16,3-1-2-16,0 0 1 0</inkml:trace>
  <inkml:trace contextRef="#ctx0" brushRef="#br0" timeOffset="51113.5946">23453 13150 40 0,'-12'-12'33'15,"-3"4"1"-15,-4 10 1 16,-15 1-21-16,13 21-3 15,-17 2-2-15,7 20 0 16,-13 4-3-16,7 15 0 16,-4 5-2-16,7 7 0 15,4 1 0-15,8 1-2 16,7-4 0-16,9-1-2 0,13-6 1 16,5-5-1-1,7-4-1-15,5-7-1 0,5-5-2 16,0-12-3-16,8 4-11 15,-4-23-19-15,-1-6-1 16,-4-16-1-16,5-7 1 16</inkml:trace>
  <inkml:trace contextRef="#ctx0" brushRef="#br0" timeOffset="51429.5563">23675 13396 58 0,'-10'-24'37'15,"3"4"-1"1,7 20 1-16,0-20-27 0,11 39-2 16,-1 7-2-16,11 15 0 15,-1 4-2-15,8 12-1 16,5 4 1-16,4 5-3 15,0-1 0-15,-1-3-1 16,0-5 1-16,-3-6-2 16,-2-4 0-16,-5-7-1 15,-5-3-4-15,-9-16-1 16,5 7-14-16,-17-28-16 0,14 11-1 16,-14-11-1-16,2-25 1 15</inkml:trace>
  <inkml:trace contextRef="#ctx0" brushRef="#br0" timeOffset="51725.1369">24128 13277 44 0,'-7'-17'34'0,"7"17"1"16,-20-5 1-16,-5 13-23 15,10 30-1-15,-18 3-2 16,3 18-2-16,-13 4-1 0,1 10-1 16,-8-4-2-1,5 2-1-15,-4-6 0 16,5-9-1-16,5-10 0 0,7-6-3 16,4-8 0-16,6-8-1 15,8-1-2-15,-1-14-5 16,20 2-29-16,-5-11 0 15,0 0-2-15,18-27 0 16</inkml:trace>
  <inkml:trace contextRef="#ctx0" brushRef="#br0" timeOffset="51962.02">24126 13640 77 0,'38'4'37'15,"7"1"1"-15,-1-3-1 16,6 5-33-16,-6-2-1 16,-2 1-1-16,-6 2-5 15,-13-10-15-15,3 7-18 16,-7-2-2-16,-1-2 1 15,-2 0-2-15</inkml:trace>
  <inkml:trace contextRef="#ctx0" brushRef="#br0" timeOffset="52789.999">24536 14361 47 0,'-17'12'34'0,"17"-12"-1"16,-16 9 1-16,16-9-27 15,5-17-2-15,3-4 0 16,9-3 0-16,-2-15-2 15,5-5-1-15,-1-9 0 16,1-8-1-16,-2-8 0 16,-1-4 0-16,0-4-1 15,0-1 0-15,-1 5 0 0,-1 4 1 16,-3 3-1-16,-1 9 1 16,-1 9 0-16,-3 10-1 15,-3 7 2-15,-2 11-1 16,-3 9 0-16,1 11 0 15,-7 16 1-15,4 8-1 16,-2 7 0-16,3 7 0 16,-1 7 1-16,3 1-2 15,4 1 1-15,3-1 0 16,3-5-1-16,4-5 0 16,3-5 0-16,2-8 0 15,2-5-1-15,1-8 1 16,1-9 0-16,0-10 0 0,-2-5 0 15,1-10 1-15,-5-8-1 16,-1-7 1 0,-5-8-2-16,-3-3 2 15,-4-2-1-15,-3 3 1 0,-2 3 0 16,-1 9-1-16,-3 6 1 16,1 15 0-16,4 16 0 15,0 0 1-15,-12 30-1 16,13-1-1-16,2 7 0 15,2 7 0-15,3 2 1 16,4-2-2-16,4 2 0 16,1-6-2-16,9 0-1 15,-7-11-7-15,16 0-23 16,-12-10-4-16,2-5 0 16,-3-7 1-16</inkml:trace>
  <inkml:trace contextRef="#ctx0" brushRef="#br0" timeOffset="53118.037">25290 13048 54 0,'4'-18'37'0,"-4"18"-2"15,13-14 2-15,4 29-27 16,-4 3-2-16,12 21 1 16,-6 3-3-16,7 24 0 15,-5 7-2-15,2 10 1 0,-10 5-2 16,-5-1-1-16,-7-3 0 16,-6-4-2-16,-6-6 2 15,-6-9-3-15,-3-11 0 16,-4-8-2-16,6-3-3 15,-6-20-11-15,9 5-21 16,3-12-2-16,12-16 0 16,0 0-1-16</inkml:trace>
  <inkml:trace contextRef="#ctx0" brushRef="#br0" timeOffset="53788.8678">25752 12900 34 0,'-3'-19'33'0,"6"1"0"15,0-1 1-15,2-5-19 16,11 10-3-16,-11-6-2 15,13 10-3-15,-7-4-2 16,9 12-1-16,-3 2 0 16,2 9-2-16,-4 4 1 15,-3 8-1-15,-4 4 0 16,-7 4 0-16,-6 3 1 16,-7 3-1-16,-9-2 1 15,-5 1-2-15,-5-4 1 0,-2 0-1 16,1-7 0-16,5 1 0 15,0-7 0 1,8-5 0-16,3-3-1 0,16-9 2 16,-14 9-1-16,14-9 0 15,15-1 0-15,5-3-1 16,8 3 1-16,9 0-1 16,9-2 1-16,6 2-1 15,3 1 0-15,-1 1 1 16,-7 0 0-1,-8 1-1-15,-8-1 1 0,-10 0-1 16,-10 0 0-16,-11-1 0 16,0 0-2-16,0 0-3 15,0 0-24-15,0 0-10 16,-17 8-3-16,17-8-1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8:17:48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2858 6475 10 0,'0'0'28'16,"0"-23"2"-16,0 23-1 0,2-17-12 15,-15 0-2-15,13 17-3 16,-13-22-2-16,13 22-2 16,-11-18-3-16,11 18 0 15,-13-13-1-15,13 13 0 16,-18-9-1-16,18 9-1 15,-23-1 0-15,10 4 0 16,-1-3 0-16,-1 2-1 16,-1 2 0-16,2 0 1 15,-4 1-1-15,5 3 0 16,-2-1-1-16,3 0 1 16,-1 3 0-16,0 2 0 15,1 0-1-15,1 2 1 0,0 0-1 16,-1 3 1-16,0 0-1 15,2 1 1-15,-5 2-1 16,3 0 0-16,0 2 1 16,2 1-1-16,-2-1 1 15,1 2-1-15,1-2 1 16,2 3-1-16,2-1 0 16,-3 0 0-16,2 2 1 15,-2-1-1-15,3-1 0 16,0 1 0-16,0-2 1 15,-3-1-1-15,2-3 0 16,2 0 0-16,2-2 0 16,-2-2 0-16,0 0 0 0,0-3 0 15,1 1 0-15,2-2 0 16,2-11 1-16,-6 18-1 16,6-18 0-1,-6 15 0-15,6-15 0 0,-4 14 0 16,4-14 0-16,0 0 0 15,-2 16 0-15,2-16 0 16,0 0 0-16,-5 12 1 16,5-12-2-16,0 0 1 15,0 0 0-15,0 0 0 16,0 0 0-16,1 11 0 16,-1-11 0-16,0 0 0 15,0 0 1-15,0 0-1 0,0 0 0 16,0 0 0-1,0 0 0-15,-6 11 0 16,6-11 1-16,0 0-1 16,0 0 0-16,6-11 1 0,-6 11-1 15,6-13 1-15,-6 13-1 16,12-22 0-16,-5 11 0 16,2-2 0-16,3-1 0 15,-1 1 0-15,1 0 0 16,3 0 0-16,1 0 1 15,-3 1-1-15,3 1 0 16,-2 1 0-16,-3 2 0 0,3-1 1 16,0 3-1-1,-1 0 0-15,-13 6 0 16,21-6 0-16,-21 6 0 16,21 0 0-16,-10 5 0 15,-11-5 0-15,20 22 1 0,-9-5-1 16,0 5 1-16,4 3-1 15,0 4 1-15,3 2 0 16,3-5 0-16,1 4 0 16,2-6 0-16,3-1 1 15,1-7-1-15,4-7 0 16,-7-4 0-16,3 0-1 16,-2-5-1-16,-3-6 0 0,-3-2 0 15,-4-3-1 1,-2 2-3-16,-14-13-19 15,14 10-15-15,-11-6-1 16,2-2-1-16,1 2 0 0</inkml:trace>
  <inkml:trace contextRef="#ctx0" brushRef="#br0" timeOffset="1032.2065">3546 6256 16 0,'0'0'29'0,"-5"-16"1"0,5 16 1 15,0 0-16-15,-18-15-1 16,18 15-2-16,-21 5-2 15,10 8-2-15,-12-3-1 16,5 17-1-16,-14 1 0 16,5 12-1-16,-10 2-1 15,7 12 1-15,-4-1-2 16,7 7 0-16,0 2-1 0,8 1 0 16,4-4-1-16,9 2 0 15,6-2 0 1,7-2-1-16,8-4 0 15,7-5-2-15,8-3 0 0,3-12-2 16,11 3-4-16,-11-15-26 16,12-6-4-16,-3-12 1 15,0-4-1-15</inkml:trace>
  <inkml:trace contextRef="#ctx0" brushRef="#br0" timeOffset="1616.4245">3970 6413 35 0,'-17'-20'32'0,"17"20"0"16,-20-6 1-16,3 3-22 15,10 21 0-15,-12-4-3 16,8 16-1-16,-7-2-2 16,3 12-1-16,-2 1 0 15,5 9 0-15,0 0-1 16,6 2 0-16,1-2 0 15,6 1-1-15,4-2-1 0,7-2 1 16,4-6-1-16,6-7 0 16,4-6 0-16,3-6 0 15,3-8-1-15,3-9 1 16,1-10 0-16,0-8 0 16,-2-8 0-16,-1-5 0 15,-5-8 0-15,-1-9-1 16,-7-4 1-16,-9-3 0 15,-8-1 0-15,-4 1 0 16,-7-1-1-16,-5 5 1 16,-5 3 0-16,-4 6 0 15,1 3 0-15,1 7-1 16,-1 6 0-16,-1 4 0 0,1 4-1 16,0 5-1-16,7 7-1 15,-3 0-2-15,7 14-5 16,-13-3-27-1,13 8-2-15,-2-2 0 0,2 3 0 16</inkml:trace>
  <inkml:trace contextRef="#ctx0" brushRef="#br0" timeOffset="1816.4401">3777 6701 66 0,'-3'12'37'0,"3"-12"0"15,15 14 0-15,1-16-31 0,14 8 0 16,1-8-2-16,6 2-2 16,4-1-3-16,-1-5-4 15,8 8-8 1,-11-7-23-16,-3-1 1 0,-7-1-3 16,-7-2 2-16</inkml:trace>
  <inkml:trace contextRef="#ctx0" brushRef="#br0" timeOffset="2324.2498">3888 6191 61 0,'0'0'37'0,"-14"8"-2"15,14-8 0-15,0 0-28 16,0 0 1 0,0 0-2-16,13-13-2 15,0 6-1-15,-1-4 0 0,5 0-1 16,-2-2 0-16,5 1 0 16,-6-2 0-16,-3 6 0 15,0-1 0-15,-11 9 0 16,12-6-1-16,-12 6 1 15,0 0-2-15,16 15 1 16,-5-4 0-16,4 1-1 16,0 3-1-16,4 2-1 15,3 4-2-15,0-4-3 16,11 16-8-16,-5-10-23 16,4 8-1-16,-5 0 0 15,4 3-1-15</inkml:trace>
  <inkml:trace contextRef="#ctx0" brushRef="#br0" timeOffset="2923.8786">4484 6899 62 0,'-8'-13'36'0,"8"13"-2"16,0 0 2-16,0 0-30 15,0 0-1-15,-2 19 1 16,-2-4-2-16,3 8-2 16,-2-1 1-16,2 4 0 15,-1 0-1-15,-1 2 1 16,-1-5 0-16,2-1-1 16,-3-8 0-16,5-3 0 15,0-11 0-15,0 0-1 16,0 0 1-16,0 0-1 0,15-25-1 15,-3 2 1-15,3-2-1 16,0-4 0-16,5-2 0 16,-1-1 0-16,-2 5 0 15,-1 4 1-15,-3 4-1 16,-1 4 0-16,-12 15 1 16,20-13-1-16,-20 13 1 15,14 10-1-15,-8 1 0 16,1 4 0-16,0 5 0 15,-1 3 0-15,1 2-1 16,-1 3-1-16,3 1-1 16,-2-7-3-16,8 9-5 15,-8-16-27-15,8-1 0 0,-3-8-1 16,2-6 0-16</inkml:trace>
  <inkml:trace contextRef="#ctx0" brushRef="#br0" timeOffset="3292.16">5038 6087 60 0,'0'0'34'16,"17"-7"1"-16,-4 15 0 16,1 5-31-16,5 15 1 15,-3 5 0-15,5 18 1 0,-9 5-1 16,4 13 1-16,-8 2-2 16,0 7 1-16,-9 1-1 15,-3 0 0-15,-6-5 0 16,-1-4-2-16,-5-9 0 15,0-4 0-15,-3-6-1 16,2-8-2-16,1-5-3 16,-4-19-19-16,8 4-16 0,-1-14-1 15,2-12-1 1,5-11 0-16</inkml:trace>
  <inkml:trace contextRef="#ctx0" brushRef="#br0" timeOffset="4147.8932">6789 6279 51 0,'13'-3'35'0,"-13"3"-1"16,-13 8 1-16,5 4-25 16,-15-5-2-16,2 11-1 0,-11-3-1 15,1 5-2-15,-7 0-1 16,5 2 0-16,-4-3 0 16,5 0-1-1,1-2 0-15,6-2-1 0,3-2 0 16,8-3 0-16,1-3 0 15,13-7-1-15,-9 11 1 16,9-11-1-16,6 11 0 16,6-3 1-16,3-2-1 15,3 3 0-15,4 3 0 16,3 1 1-16,4 0-1 16,0 0 0-16,3 2-1 15,-3-3 0-15,3 3 0 0,-3-3-1 16,3 1-1-16,-8-4-2 15,5 4-3 1,-14-11-10-16,5 7-18 16,-9-4-1-16,-11-5 0 0,0 0 1 15</inkml:trace>
  <inkml:trace contextRef="#ctx0" brushRef="#br0" timeOffset="4403.7239">6382 6642 65 0,'-16'0'36'0,"16"0"1"16,-11 6-1-16,11-6-29 16,23 17 0-16,0-2-2 0,2-2 0 15,6 6-1-15,5-1-2 16,5 2 0-16,1-2-1 15,1 1-1-15,-2 0-2 16,-8-11-8-16,2 5-26 16,-9-5-2-16,-5-5 0 15,-5-3-1-15</inkml:trace>
  <inkml:trace contextRef="#ctx0" brushRef="#br0" timeOffset="5600.2462">8717 6120 12 0,'10'-19'28'16,"-10"19"2"-16,3-19 1 0,-10 2-14 15,7 17-2-15,-9-23-3 16,9 23-3-16,-10-19-3 15,10 19 0-15,-15-21 0 16,15 21-2-16,-22-16 0 16,22 16-1-16,-25-10 0 15,11 10 0-15,-3-1-1 16,2 6-1-16,-2 2 1 16,2 3-1-16,-1 3 1 15,2 4-1-15,-1 4 1 16,2 2-1-16,-1 5 0 15,2 6 1-15,0 1-1 0,0 6 0 16,0 2-1-16,2 6 1 16,0-1-1-16,3-1 1 15,-1-2-1-15,3-2 0 16,1-4 0 0,1-7 0-16,2-2 0 0,0-9 0 15,1-4 0-15,0-6 1 16,0-11-1-16,0 12 1 15,0-12-1-15,0 0 1 16,0 0-1-16,13-19 1 16,-7 7-1-16,4-1 0 15,2-4 0-15,2-2 1 16,1 4-1-16,3-2 0 16,-1 2 0-16,1 3 0 0,-2 2 0 15,0 4 0 1,0 6 0-16,-1 5 0 15,1 1 0-15,0 7 0 0,0 4 0 16,0 3 0-16,2 2 0 16,3 2 0-16,1-1 0 15,1-4 0-15,0 1-1 16,1-6 0-16,1 0-2 16,0-9-3-16,4 3-5 15,-11-12-26-15,9-3-1 16,-5-9-1-16,1-5 1 15</inkml:trace>
  <inkml:trace contextRef="#ctx0" brushRef="#br0" timeOffset="6380.4366">8572 5753 59 0,'-15'6'35'16,"4"-2"-1"-16,11-4 1 15,-18-6-29-15,18 6-2 16,17-15 1-16,-1 5 0 16,-3-7-2-16,7 0 0 15,-2-6-1-15,1 3 1 16,-3-2-1-16,-1 5 1 15,-4 0-1-15,-11 17 0 0,13-20 0 16,-13 20-1-16,0 0 1 16,11 15-1-16,-7 0 0 15,3 5-1-15,1 4 1 16,3 3-1-16,1 4 0 16,4 0 0-16,0-1-1 15,1-3 0-15,3 1-3 16,2-5-2-16,10 9-20 15,-7-8-12-15,4 0 0 16,-1-2-1-16,1-1 0 16</inkml:trace>
  <inkml:trace contextRef="#ctx0" brushRef="#br0" timeOffset="7009.4061">9122 6690 68 0,'-6'-11'35'16,"5"0"-1"-16,1 11-9 16,1-15-19-16,-1 15 1 15,9-19-1-15,-9 19-2 0,12-7-1 16,-12 7-1-16,0 0-1 16,14 21 1-16,-10-7-1 15,1 6 0-15,-3 2 0 16,0 2 0-16,-1 0 1 15,-1 0-1-15,-1-2 1 16,-2-4-1-16,2-2 0 16,-1-4 1-16,2-12 0 15,0 0-1-15,0 0 0 16,0 0 0-16,7-11-2 16,0-3 2-16,2-4-1 15,3-5 0-15,3 0-1 16,-1-3 1-16,3 3-1 0,2 0 1 15,-2 2 1-15,0 4-1 16,-4 5 1-16,2 5-1 16,-3 4 1-16,0 5-1 15,-1 5 0-15,0 4 0 16,-1 5 0-16,1 5 0 16,1 1-1-16,1 4 1 15,0 1-1-15,-2-2-2 16,6 2-3-16,-8-11-14 15,6 5-17-15,-4-8-1 16,4-3 0-16,-3-8-1 16</inkml:trace>
  <inkml:trace contextRef="#ctx0" brushRef="#br0" timeOffset="7408.1615">10117 5826 58 0,'-18'-10'34'15,"1"4"0"-15,3 4 0 16,-2 4-28-16,5 13-1 16,-8-1 1-1,3 14 0-15,-8 1-1 0,3 13-1 16,-5 1 0-16,3 12-1 16,-1-2 0-16,3 8-1 15,3 1-1-15,4 3 0 16,7 1-1-16,4-2-1 15,11 1-2-15,5-11-1 16,14 2-5-16,-3-18-14 16,18-1-13-16,3-14-2 0,7-7 0 15,5-12 1-15</inkml:trace>
  <inkml:trace contextRef="#ctx0" brushRef="#br0" timeOffset="7903.6912">10665 5916 54 0,'-21'-25'35'0,"-1"5"-1"15,-2 8 2-15,2 3-28 0,6 13-2 16,-6 2-1-16,5 14 1 15,-2 2-2-15,4 14 0 16,-3 4-1 0,4 9-1-16,1 7 0 0,5 6 0 15,4 2-1-15,7 2 0 16,5 0 0-16,6-5 0 16,7-3-1-16,5-9 1 15,4-9-1-15,3-9 1 16,2-9-1-16,1-14 1 15,0-10 0-15,1-10 0 16,-2-13 0-16,-3-12-1 16,-4-11 1-16,-4-6 0 0,-9-10 0 15,-6-1 0 1,-10-3 0-16,-7 0-1 16,-10 4 1-16,-5 8-1 15,-3 7 1-15,-2 9-1 0,-1 7-1 16,1 8 0-16,3 9-1 15,-1 5-2-15,10 14-4 16,-9-6-13-16,9 18-17 16,-1 1-1-16,6 5 1 15,-2 1-1-15</inkml:trace>
  <inkml:trace contextRef="#ctx0" brushRef="#br0" timeOffset="8068.4055">10436 6209 68 0,'6'13'37'0,"6"-5"0"16,14-2 0-16,2-7-30 0,14 6-2 15,2-8-2-15,9 0-5 16,9 4-33-16,-11-7 0 16,1-1-3-16,-8-3-1 15</inkml:trace>
  <inkml:trace contextRef="#ctx0" brushRef="#br0" timeOffset="9236.2036">10575 5658 52 0,'-15'11'34'0,"3"-5"2"16,12-6-1-16,-17 3-25 15,17-3-3-15,0 0-1 16,13-10-1-16,-3-2-1 16,8 0-1-16,1-6 0 15,1 2-1-15,1-2 0 16,0 4 0-16,-4 1 1 15,-2 4-1-15,-4 3-1 16,-11 6 1-16,16 0-1 16,-16 0 0-16,11 17 0 15,-5-2 0-15,0 2-1 16,2 2 0-16,2 2 0 16,1 2-1-16,2 1-1 0,1-4-3 15,9 5-4-15,-8-8-28 16,12 3-1-16,-3-5-1 15,4 2 0-15</inkml:trace>
  <inkml:trace contextRef="#ctx0" brushRef="#br0" timeOffset="9784.1063">11129 6331 64 0,'0'0'34'0,"-12"-4"2"16,12 4-1-16,-3 12-31 15,7 4 1-15,-5 0-1 16,4 6 1-16,-3 1-2 16,4 5 0-16,-4-3 0 15,1 3-1-15,-2-6 0 16,2 0-1-16,-2-6 0 16,2-5 0-16,-1-11 0 0,0 0 0 15,0 0 0-15,17-6-1 16,-7-8 1-16,1-3-1 15,1-3 1-15,2-2-1 16,2-1 1-16,0 0-1 16,-1-1 0-16,1 5 0 15,-1 2 1-15,-2 6-1 16,0 5 1-16,-1 5-1 16,-1 6 0-16,-1 7 1 15,-3 5-1-15,1 6 0 16,0 4 0-16,0 3 0 15,0 0-2-15,-2 1 0 0,2-1-2 16,-4-9-5-16,13 4-25 16,-15-9-5-16,5-5 1 15,-7-11-1-15</inkml:trace>
  <inkml:trace contextRef="#ctx0" brushRef="#br0" timeOffset="10103.8073">11723 5670 69 0,'20'-10'36'16,"4"8"0"-16,1 10 0 15,3 11-32-15,-1 9 0 0,3 17 0 16,-5 5 0-16,-2 10 0 16,-6 5-1-16,-2 8 0 15,-8-1-1-15,-7 0 0 16,-6-2-1-16,-6-3 0 16,-7-6-1-16,-5-8-3 15,1-2-5-15,-16-12-29 16,13-9-1-16,0-10 0 15,8-9-1-15</inkml:trace>
  <inkml:trace contextRef="#ctx0" brushRef="#br0" timeOffset="10548.176">12901 6069 66 0,'0'0'37'16,"-15"1"2"-16,15-1-2 16,0 0-29-16,18-4-2 15,1 2 0-15,13 3-1 16,5-1-3-16,9 2 0 15,4-2-1-15,5 2-1 16,1 0-1-16,-8-3-2 16,-2 4-2-16,-14-7-4 15,5 8-23-15,-23-7-5 16,-14 3-1-16,0 0-1 0</inkml:trace>
  <inkml:trace contextRef="#ctx0" brushRef="#br0" timeOffset="10819.7392">13127 5872 74 0,'-16'-5'37'0,"16"5"0"15,-9 21-8-15,0-9-23 16,12 11 1-16,-8-1-1 0,5 7-2 15,-5 1 0-15,4 7-1 16,-2-2-1-16,-1-2-2 16,1-2 1-1,0-2-2-15,2 2-2 16,-4-12-5-16,14 5-27 0,-9-9-3 16,5-4-1-16,-5-11 0 15</inkml:trace>
  <inkml:trace contextRef="#ctx0" brushRef="#br0" timeOffset="11464.8407">14121 5808 48 0,'-5'-19'35'0,"-5"5"0"15,-3-1 1-15,-4-5-29 16,0 14-2-16,-10-4 2 0,4 11-1 15,-10-1-1-15,5 10-1 16,-4 2-1 0,5 7-1-16,-1 3 0 15,7 4 0-15,4 2 0 0,10 6 0 16,4-2-1-16,11 0 0 16,5-2 1-16,10-3-1 15,5-3 1-15,9-3-2 16,3-6 2-16,1-7-2 15,-2-4 1-15,-4-3-1 16,-5-5 0-16,-8-2 0 16,-8-1-1-16,-14 7 1 15,-9-12-1-15,-13 8 1 0,-9 4 0 16,-11 1 0 0,-3 8 1-16,-4 5-1 15,-2 5 1-15,3 2 0 16,8 6 0-16,13 5 0 0,11 2-1 15,15 1 2-15,11-2-2 16,12-3 1-16,12-2 0 16,7-4 0-16,6-6-1 15,-1-5 1-15,1-7-2 16,-7-5 1-16,-1-1-3 16,-11-11-5-16,7 4-31 15,-19-8-1-15,-3 2 0 16,-7-3-1-16</inkml:trace>
  <inkml:trace contextRef="#ctx0" brushRef="#br0" timeOffset="14715.8827">16733 5380 19 0,'-3'-24'28'16,"3"24"2"-16,-18-7-9 15,0-2-8-15,5 17-1 16,-14-8-1-16,5 17-2 0,-14-3-2 16,6 18 0-16,-10 0-2 15,3 18 1-15,-7 1-2 16,6 14 1-16,-1 1-2 15,11 11 1 1,1-1 0-16,13 6-1 0,8-3-1 16,12 1 0-16,9-4 0 15,12-4-2-15,10-3 0 16,6-13-1-16,8-3-5 16,-6-20-7-16,10-4-24 15,-5-13 1-15,-1-10-1 16,-4-12-1-16</inkml:trace>
  <inkml:trace contextRef="#ctx0" brushRef="#br0" timeOffset="15263.6291">17292 5641 12 0,'0'0'30'15,"0"0"0"1,-14-5 2-16,4 21-19 15,-6-8-1-15,10 18-1 0,-11-4-2 16,9 15-2-16,-6-2-1 16,10 14-1-16,-7 1 0 15,9 7 0-15,-2-1-1 16,10 1-1-16,4-3 0 16,8 0 0-16,5-8 0 15,7-7-1-15,6-11 0 16,8-7-1-16,1-13 0 15,2-8 1-15,-4-11 0 16,-1-8 0-16,-6-11 0 16,-5-8-1-16,-10-7 0 15,-1-4 0-15,-11-4 0 16,-5 0-1-16,-4 2 0 0,-5 2 1 16,-2 7-2-16,-2 4 1 15,3 10 0-15,-2 6 0 16,4 6-3-16,0 6-2 15,4 10-6-15,0 0-27 16,15 7-1-16,-15-7 0 16,24 17-1-16</inkml:trace>
  <inkml:trace contextRef="#ctx0" brushRef="#br0" timeOffset="15480.3663">17943 6073 78 0,'-12'8'39'16,"12"-8"-2"-16,0 0 0 16,0 0-35-16,0 0-2 15,0 0-6-15,28-9-29 16,-16 8-1-16,1-1-2 15,3-1 1-15</inkml:trace>
  <inkml:trace contextRef="#ctx0" brushRef="#br0" timeOffset="16015.9159">18778 5804 37 0,'2'-17'33'0,"2"2"1"16,-5 0 0-16,-8-2-25 16,9 17 0-16,-22-15 0 15,10 14-3-15,-12 0 0 16,4 8-1-16,-10 1-1 16,1 9-1-16,-7 2 0 15,0 6 0-15,-1 3-1 16,2 7 1-16,2 2-1 15,3 0 1-15,6 3-1 16,8 3 0-16,11-3 0 16,10 4 0-16,8-3-1 15,8-1 0-15,7 0-1 0,6-6 1 16,3-2-1-16,3-4 0 16,2-5-1-16,-2-6 1 15,0-8 0 1,-5-6-2-16,0-6-1 0,-7-3-2 15,5 5-9-15,-9-14-25 16,-1 0 0-16,-7-8 0 16,1 1 0-16</inkml:trace>
  <inkml:trace contextRef="#ctx0" brushRef="#br0" timeOffset="16204.9488">19111 6053 73 0,'-5'-16'37'0,"5"16"1"16,-5-11-2-1,5 11-33-15,0 0 0 0,0 0-3 16,0 0-7-16,20 0-29 16,-20 0 0-16,15 9-1 15,-15-9-1-15</inkml:trace>
  <inkml:trace contextRef="#ctx0" brushRef="#br0" timeOffset="16584.1582">19549 5450 60 0,'22'-8'36'16,"5"6"2"-16,10 14-2 16,-1 6-30-16,11 22 1 15,-7 6-1-15,3 16-1 16,-11 3-1-16,-6 11 1 15,-11 4-2-15,-10 5 1 16,-11-1-2-16,-8-6 0 16,-6-4-1-16,-5-4 1 15,-3-4-2-15,1-11 1 0,2-4-3 16,-1-9-2-16,9 3-13 16,-5-16-22-16,5-6-1 15,-4-10-1-15,3-8 0 16</inkml:trace>
  <inkml:trace contextRef="#ctx0" brushRef="#br0" timeOffset="19536.1011">6586 8985 30 0,'0'0'31'16,"0"0"-2"-16,0 0 3 16,0 0-16-16,0 0-5 15,0 0-2-15,-15 19-3 16,-7-12 0-16,0 7-1 16,-10-5 0-16,-2 6-2 15,-7-5 1-15,3 2-2 16,0-5 1-16,6 2-2 15,4-5 1-15,7 1-1 0,7-2 0 16,14-3 1-16,0 0-1 16,1 12 0-16,12-4 1 15,7 4-1-15,7 1 1 16,7 2-1-16,1 2 0 16,7 3 0-16,-1-2 0 15,0 3-1-15,-5-6 0 16,-2 0-1-16,-6-2 0 15,-7-2-2-15,0 0-2 16,-21-11-4-16,26 14-15 16,-26-14-12-16,0 0-2 15,0 0 1-15,-16-5 0 16</inkml:trace>
  <inkml:trace contextRef="#ctx0" brushRef="#br0" timeOffset="19755.1292">6213 9291 67 0,'0'0'37'15,"-11"12"2"-15,19-1-1 16,5-4-27-16,10 10-6 16,0-4 1-16,14 5-2 15,-2 2-2-15,5-2-3 16,2 1-4-16,-9-12-15 15,8 5-17-15,-6-5-2 0,-5-2 0 16,-8-3 0-16</inkml:trace>
  <inkml:trace contextRef="#ctx0" brushRef="#br0" timeOffset="24099.3352">8657 8739 11 0,'0'0'26'0,"0"0"1"16,0 0-6-16,3-18-4 16,-3 18 0-16,-3-13-3 15,3 13-2-15,-6-17-3 16,6 17-2-16,-15-18-1 0,15 18-1 15,-22-17 0 1,10 12-1-16,-5-1-1 16,2 3 0-16,-2 2 0 15,1 6 0-15,-1-3-1 0,3 9 0 16,-3 3-1-16,3 3 1 16,0 3-1-16,3 6 1 15,1 2-1-15,0 3 0 16,0 3-1-16,2 4 2 15,-2-1-1-15,1 4-1 16,1 3 0-16,-4 0 0 16,-1 1 0-16,3 0 0 15,-3-3 0-15,2 1 0 16,0-3 0-16,3-2 0 16,-2-9 1-16,4-2-1 15,1-6 0-15,1-5 0 16,2-4 1-16,2-12-1 0,0 0 0 15,0 0 0-15,0 0 0 16,8-19 0-16,0 2 0 16,4-3 0-16,1 0 0 15,3-2 0-15,0 0 0 16,0 4 0-16,1 0 1 16,-1 3-1-16,0 4 0 15,-4 4 0-15,2 4 1 16,-1 7 0-16,3 3-1 15,2 7 1-15,2 3 0 16,3 6 0-16,1 1 0 16,3 4 0-16,0-1-1 15,0-1 1-15,-2-1-1 0,2-6 0 16,0-4-1-16,-2-9-1 16,1 0-3-16,-5-18-5 15,11 2-28-15,-10-8 0 16,-1-3-2-16,-8-4 1 15</inkml:trace>
  <inkml:trace contextRef="#ctx0" brushRef="#br0" timeOffset="24647.5439">8422 8314 55 0,'-14'11'34'0,"4"0"0"0,10-11 1 16,-17 6-25-16,17-6-1 15,0 0-2-15,21-13-1 16,-10-4-2-16,10 1 0 16,-3-3-2-16,6-1 1 15,-2 0 0-15,3 6-1 16,-4 2 0-16,-2 5 1 16,-2 2-1-16,0 8 0 15,-3 0-1-15,0 8 1 0,0 3-2 16,-1 6 1-16,2 2-1 15,0 1-2 1,4 4-4-16,-13-5-31 16,14 1-1-16,-6-4-2 0,1-1 0 15</inkml:trace>
  <inkml:trace contextRef="#ctx0" brushRef="#br0" timeOffset="25544.2366">9079 9314 41 0,'0'0'31'0,"0"0"2"16,-14-4 0-16,-1-5-23 16,15 9-1-16,0 0 0 15,0 0-2-15,-5-10 0 16,5 10-1-16,0 0-2 16,0 0 0-16,0 0-1 0,0 0 0 15,0 0-1-15,3 18-1 16,-3-18 1-16,1 26-1 15,-1-6 0-15,1 1 0 16,-1 4 0-16,-1 5 0 16,0-2 0-16,0 1 0 15,-1-1 0-15,2-5 0 16,-1-3-1-16,0-2 1 16,0-7 0-16,1-11-1 15,0 0 0-15,0 0 1 16,16-23-1-16,-6 2 1 15,4-4-1-15,2-4 0 16,2-1 1-16,0 1-1 0,-1 3 1 16,1 1-1-16,-5 7 0 15,-1 5 1-15,-12 13-1 16,20-9 1-16,-20 9-1 16,17 10 0-16,-9 2 0 15,2 5 0-15,0 3 1 16,0 4-2-16,-1 3 1 15,1-2-1-15,-1 2-1 16,-4-5-2-16,4 3-4 16,-9-25-8-16,9 26-22 15,-9-26-2-15,12 6 1 16,-12-6 0-16</inkml:trace>
  <inkml:trace contextRef="#ctx0" brushRef="#br0" timeOffset="25931.7525">10102 8412 53 0,'-3'-21'33'0,"3"21"0"16,-15-10 1-1,2 7-26-15,13 3-1 0,-27 19 0 16,15 5 0-16,-12 2-1 16,4 15 0-16,-7 8-2 15,2 11 0-15,0 5-2 16,3 5 1-16,2 1-2 15,7-2-1-15,4 1 0 16,11-4-1-16,10-8-1 16,6-10-3-16,11 0-1 15,-1-18-10-15,15 1-21 16,0-10 0-16,4-8 0 16,-1-11 0-16</inkml:trace>
  <inkml:trace contextRef="#ctx0" brushRef="#br0" timeOffset="26419.361">10643 8567 52 0,'-14'-23'33'16,"-4"5"1"-16,-1 4 0 15,-6 0-26-15,10 15-1 16,-11 1 0-16,10 14-1 16,-8 5 0-16,5 14-1 15,-1 6-2-15,4 12 0 16,1 2 0-16,5 7-1 16,3 0 0-16,8 4-1 0,5-3 0 15,8-5 0-15,5-6-1 16,6-6 0-16,4-9 1 15,5-7-2-15,2-9 2 16,-1-13-1-16,2-9 0 16,-3-10 1-16,-1-12-2 15,-4-11 2-15,-3-7 0 16,-8-10 0-16,-8-9-1 16,-7-5 1-16,-9-6 0 15,-8 2 0-15,-11 1 0 16,-5 5-1-16,-4 7 0 15,-2 9-1-15,3 9 0 0,1 9-2 16,9 11-1-16,0 3-3 16,23 15-5-16,-23 9-25 15,22 2-1-15,-3 1 0 16,5 9 0-16</inkml:trace>
  <inkml:trace contextRef="#ctx0" brushRef="#br0" timeOffset="26632.4417">10445 8844 79 0,'0'0'37'16,"2"13"0"-16,11 2-9 0,3-18-22 16,17 4 1-16,0-4-3 15,7 0-3-15,3 2-3 16,-3-7-3-16,8 11-13 15,-13-10-18-15,-3-1 0 16,-11-1-2-16,-3-3 1 16</inkml:trace>
  <inkml:trace contextRef="#ctx0" brushRef="#br0" timeOffset="26992.3359">10956 8266 64 0,'-2'-12'37'15,"1"0"-2"-15,1 12 2 16,0 0-30-16,21 6 0 15,-14 6 0-15,8 8-3 16,-2 0 1-16,6 5-3 16,-1 2 1-16,3 2-2 15,1 2 1-15,0-1-2 16,0-3 1-16,0-2-1 0,-2 1-1 16,-3-4-1-1,2 1-2-15,-11-10-3 16,6 6-3-16,-14-19-20 15,3 12-7-15,-3-12-1 0,0-10 0 16</inkml:trace>
  <inkml:trace contextRef="#ctx0" brushRef="#br0" timeOffset="27291.5124">11205 8266 35 0,'-2'-12'31'16,"2"12"3"-16,-9-12-1 0,9 12-18 16,-21 0-4-1,19 11-1-15,-14 0-1 16,7 8-3-16,-8 2 1 0,2 5-3 16,-2 0 2-16,3 3-4 15,-3 0 2-15,2 0-3 16,1-7 1-16,3 0-1 15,2-1-2-15,0-6-1 16,4 4-2-16,5-19-3 16,-8 24-5-16,-6-25-15 15,14 1-11-15,-11-2 2 16,11 2-1-16</inkml:trace>
  <inkml:trace contextRef="#ctx0" brushRef="#br0" timeOffset="27471.7317">10890 8499 55 0,'-11'-8'35'15,"11"8"1"-15,-10-16 0 0,5 1-19 16,21 13-7-16,-5-7-3 16,15 7-1-16,-1-2-3 15,14 4-1-15,3-1 0 16,5 0-2-16,3 2-2 16,-2-2-3-16,2 6-4 15,-14-8-27-15,1 2-2 16,-7-4 1-16,-5 0-3 15</inkml:trace>
  <inkml:trace contextRef="#ctx0" brushRef="#br0" timeOffset="27839.7233">11605 8180 66 0,'0'0'36'0,"11"-4"2"15,-11 4-1-15,28 18-31 16,-11 5 2-16,5 16-2 0,-6 5 1 15,0 14-3-15,-8 7 0 16,-1 13-1-16,-6 3 0 16,-6 1-2-16,-7-3 0 15,-3-4 0-15,-4-4-1 16,-3-6 0-16,-3-6-3 16,-7-17-4-16,10 2-30 15,-13-13-2-15,5-5-1 16,-1-10-1-16</inkml:trace>
  <inkml:trace contextRef="#ctx0" brushRef="#br0" timeOffset="28384.0003">12309 8714 70 0,'0'0'37'15,"0"0"1"-15,0 0-1 0,32-6-31 16,-4 7-2 0,13 8 0-16,2-3-1 15,9 2-2-15,0-1-1 16,1-1-3-16,-1 4-2 0,-10-12-4 15,3 10-18-15,-18-10-10 16,-8-2 0-16,-19 4 0 16</inkml:trace>
  <inkml:trace contextRef="#ctx0" brushRef="#br0" timeOffset="28624.8528">12574 8532 71 0,'0'0'38'0,"0"0"-1"16,0 0-4-16,0 0-25 0,-12 18-1 15,11 6 0-15,-9 2-4 16,4 9 0-16,-3 0-1 16,2 4-2-16,1 1-1 15,1-3-1-15,5 1-3 16,-2-11-10-16,10 2-22 15,0-7-1-15,5-5 0 16,3-7-2-16</inkml:trace>
  <inkml:trace contextRef="#ctx0" brushRef="#br0" timeOffset="29199.6802">13506 8483 64 0,'-2'-18'34'15,"0"0"3"-15,2 18-5 16,-21-20-26-16,9 17 0 16,-12-2 0-16,-1 11 0 0,-8 0-2 15,3 11 1-15,-3 1-3 16,5 8 1-16,3 0-2 16,9 4 1-16,8-1-1 15,12 0 0-15,9-1-1 16,9-3 0-16,8-4 0 15,6-4 0-15,4-6 0 16,-1-1 0-16,-3-7 0 16,-7-3 0-16,-7-3 0 15,-11-2 0-15,-11 5 0 16,-17-8 1-16,-10 8-1 16,-7 5 1-16,-7 4 0 15,-1 5 0-15,0 6 0 0,4 6 0 16,7 2 0-16,11 1 0 15,9 4-1-15,14-1 1 16,10-2 0 0,13-2-1-16,5-4 0 0,10-3 0 15,5-4-2-15,0-6-2 16,8 4-10-16,-9-15-25 16,5-2 0-16,-6-7-2 15,1-7 0-15</inkml:trace>
  <inkml:trace contextRef="#ctx0" brushRef="#br0" timeOffset="29876.0691">16235 7921 59 0,'0'0'35'0,"-28"-7"1"15,1 24 1-15,-12 4-28 16,4 20-1-16,-14 4 0 16,4 20-2-16,-8 6 0 15,9 15-1-15,4 0-1 16,14 9-2-16,11-1 0 16,15 0-1-16,13-5-1 15,14-9 0-15,13-8-2 16,9-12-3-16,13 2-8 15,-4-24-25-15,5-12-3 16,-4-10 0-16,-1-12 0 0</inkml:trace>
  <inkml:trace contextRef="#ctx0" brushRef="#br0" timeOffset="31403.5437">16893 8206 29 0,'0'0'31'16,"-26"-18"2"-16,11 15-1 15,4 7-19-15,-13-2-2 16,11 13-1-16,-11 2-2 15,8 13-2 1,-5 1 0-16,5 10-3 0,-2 4 1 16,6 9-2-16,-2 2 1 15,8 9-1-15,4-5-1 16,8 3 1-16,3-4-1 16,10-3 1-16,5-5-1 15,7-7 0-15,5-13 0 16,6-10 1-16,1-10-1 15,3-11 0-15,-3-10-1 0,1-9 1 16,-5-13 0-16,-5-8-1 16,-7-8 1-16,-9-8-1 15,-7-5 0 1,-10-1 1-16,-8 0-1 0,-8 2 1 16,-5 2-1-16,-6 9 1 15,-3 6-1-15,-3 9 0 16,0 7-1-16,2 7 1 15,5 5-2-15,0 6-2 16,6 11-4-16,-6-3-20 16,10 13-9-16,-3 1-2 15,2 4 1-15</inkml:trace>
  <inkml:trace contextRef="#ctx0" brushRef="#br0" timeOffset="31597.1173">16601 8534 65 0,'8'16'36'16,"8"-3"1"-16,4-7-1 16,11-2-30-16,4-3-2 15,12 0-1-15,-2-3 0 16,6 0-2-16,2-2-1 16,-2-3-4-16,5 7-5 15,-15-9-26-15,2 2-1 16,-9-4 0-16,-7-1-1 15</inkml:trace>
  <inkml:trace contextRef="#ctx0" brushRef="#br0" timeOffset="31972.5026">16767 8015 61 0,'-18'-3'35'16,"18"3"-1"-16,0 0-4 16,-1-14-24-16,17 4 1 15,-4-9-1-15,11 3-2 16,-2-4 1-16,7 5-2 15,-4-4 1-15,0 8-1 0,-6 3 0 16,0 8-1-16,-6 5 1 16,-1 6-1-16,-1 4-1 15,0 5 0-15,2 5-1 16,2 2 0-16,3 6-3 16,-3-3-1-16,8 10-5 15,-11-5-28-15,12 9-2 16,-4-1 1-16,0 2-2 15</inkml:trace>
  <inkml:trace contextRef="#ctx0" brushRef="#br0" timeOffset="32439.6514">17304 8671 61 0,'-11'14'36'16,"9"-1"0"-16,1 7 0 16,-5 0-31-16,9 11-1 15,-4-1 0-15,4 4 0 16,-3-3 0-16,2 1-2 0,-1-7 0 15,3-3 0-15,-4-7-1 16,0-15 0-16,0 0 1 16,13 5-2-16,-4-20 1 15,3-5 0-15,3-5 0 16,2-3 0-16,1-2 0 16,2 2 0-16,-2 0 1 15,-2 6-1-15,-3 7 0 16,1 10 1-16,-3 3 0 15,-11 2-1-15,18 26 0 16,-9-5 0-16,-1 7-1 16,-1 1 0-16,4 3-2 15,-3-2-2-15,5 10-19 0,-4-15-16 16,0-1-1-16,0-7-1 16,2-6 1-16</inkml:trace>
  <inkml:trace contextRef="#ctx0" brushRef="#br0" timeOffset="33672.0258">18613 8413 46 0,'-5'-14'32'15,"5"14"1"-15,-3-19 1 16,1 8-28-16,2 11 0 16,0 0 1-16,0 0-1 15,0 0 0-15,9 20-1 16,-10-3-2-16,4 9 1 16,-3 2-2-16,1 7 1 15,-2 2-1-15,2 2-1 16,-2-2 0-16,0-3 0 15,-1-3-1-15,0-7 1 16,1-5 0-16,2-8 0 16,-1-11 0-16,0 0 0 15,6-12 0-15,1-5 0 0,-3-6 0 16,5-4 0-16,0-5 0 16,0-2 0-16,1-3 0 15,2 3-1-15,-2 0 1 16,1 4-1-16,-1 3 1 15,-2 5-1-15,0 6 1 16,-2 6-1-16,-6 10 1 16,13-2-1-16,-13 2 0 15,14 22 1-15,-7-4-1 16,4 7 0-16,1 3 0 16,0 3 0-16,-1 3 0 15,2 1 0-15,0-4 0 16,0-5 0-16,1-4 0 0,-1-6 0 15,1-9 0-15,2-5 1 16,1-11-1-16,-1-6 0 16,-2-3 0-16,3-6 1 15,-1-5-1-15,-2-3 0 16,-2 2 1-16,-2 1-1 16,-2 2 1-16,-2 4-1 15,0 5 0-15,-3 4 0 16,-3 14 0-16,0 0 0 15,0 0-1-15,10 16 2 16,-8 4-2-16,2 5 1 16,-1 2 0-16,3 7 0 0,2 0 0 15,3-3 0-15,3 0 0 16,3-5 0-16,3-6 0 16,2-8 0-16,4-5 0 15,-1-10 0-15,1-8 1 16,-3-6-1-16,-2-9 0 15,-2-4 0-15,-3-4 1 16,-4-2-1-16,-3-1 0 16,-3 3 0-16,-4 3 1 15,1 6-1-15,-1 8 0 16,-2 17 0-16,0 0 0 16,0 0 0-16,-5 21 0 15,7 6 0-15,3 3-1 0,2 6 2 16,1 2-1-16,7 1 0 15,6-4 0-15,4-3 0 16,5-6-1 0,-1-9-2-16,6-1-4 0,-13-22-21 15,10 1-11-15,-10-15 0 16,-4-6-1-16</inkml:trace>
  <inkml:trace contextRef="#ctx0" brushRef="#br0" timeOffset="33817.6835">19375 8045 60 0,'-25'-19'34'0,"6"5"-1"0,19 14-1 15,-11-7-27-15,28 15-37 16,1 8-2 0,3 1 1-16,7 7-1 15</inkml:trace>
  <inkml:trace contextRef="#ctx0" brushRef="#br0" timeOffset="34363.7205">19619 8340 72 0,'-7'-18'37'0,"-1"2"0"16,8 16 0-16,-3-11-32 16,6 22-1-16,-3-11 2 0,4 33-3 15,-5-9 0-15,4 9-1 16,-3 1 1-16,4-1-2 16,-3 1-1-16,4 0 1 15,-2-3 0-15,1-4-1 16,1-4 0-16,1-5 1 15,2-7 0-15,-8-11-1 16,21-1 1-16,-9-10-1 16,2-9 1-16,2-7-1 15,1-5 1-15,0-4-1 16,-1-1 1-16,0 2-1 16,-1-1 0-16,-3 2 1 15,-1 6-1-15,-2 7 1 0,-2 6-1 16,-7 15 0-16,13-1 1 15,-13 1-1-15,12 29 0 16,-3-2 0-16,2 3 0 16,1 8 0-16,3 0 1 15,4 1-1-15,5-4 0 16,0-4 0-16,3-2 0 16,0-7-1-16,0-5-1 15,-4-11-3-15,6 3-8 16,-13-20-25-16,2-2-1 15,-8-8-1-15,1-5 0 16</inkml:trace>
  <inkml:trace contextRef="#ctx0" brushRef="#br0" timeOffset="34588.3599">20206 8261 73 0,'0'0'36'0,"-19"11"2"15,8 1 0-15,7 8-31 16,-3 1-1-16,9 10-1 16,-3-1-1-16,6 5-2 15,0 1 0-15,3-4-2 16,3 1-2-16,0-5-1 16,5 4-4-16,-11-12-30 0,8 0 0 15,-2-11-1-15,-11-9-1 16</inkml:trace>
  <inkml:trace contextRef="#ctx0" brushRef="#br0" timeOffset="34760.6421">20188 8004 72 0,'-11'-23'33'16,"0"3"0"-16,11 20-2 15,-6-16-48-15,6 16-16 16,20 21 0-16,-5-3-1 0,7 10-1 16</inkml:trace>
  <inkml:trace contextRef="#ctx0" brushRef="#br0" timeOffset="35794.9249">20470 8283 69 0,'0'0'35'0,"-10"-16"1"0,10 16-1 16,0 0-32-16,4 17 2 15,5 1-1-15,-6 2 1 16,5 8-2-16,-4 1 1 16,2 5-2-16,-5 0 0 15,2 0 0-15,-4-4-1 16,2-1 0-16,-1-3-1 15,0-3 1-15,1-7 0 16,0-5 0-16,-1-11-1 0,0 0 1 16,14-9 0-1,-7-7-1-15,2-8 1 16,2-6-1-16,0-2 1 16,-1-3-1-16,1-4 1 0,2 1 0 15,-2 4-1-15,1 6 1 16,-1 4-1-16,-3 7 1 15,1 5-1-15,-9 12 1 16,18 7-1-16,-9 7 0 16,1 5 1-16,-2 8-1 15,3 4 0-15,-1 5 0 16,2 1 1-16,2-2-1 16,1-1 0-16,2-2 1 15,-1-8-2-15,0-4 2 16,1-11-1-16,0-5 0 15,-1-9 0-15,-2-9 0 16,-3-6 1-16,-2-6-1 0,1-6 0 16,-2-4 1-16,-4-5-1 15,1-1 1-15,-2 3-1 16,-3 5 0-16,1 4 0 16,-2 4 1-16,0 9-2 15,1 17 2-15,0 0-2 16,-4 11 1-16,3 10 1 15,4 4-2-15,2 7 2 16,4 4-2-16,3 1 2 16,6 2-2-16,3-2 1 15,1-6 0-15,4-3-1 16,-1-7 0-16,0-2 0 0,-3-12-2 16,0-2 0-16,-9-13-3 15,8 0-1-15,-13-14-2 16,9 1 1-16,-9-14 0 15,5 4 0-15,-7-13 2 16,8 5 0-16,-11-3 4 16,1 4 2-16,1 5 4 15,-8 3 0-15,7 10 2 16,-9 3-1-16,5 17 2 16,0 0 0-16,-1 21-1 15,-3 0 0-15,8 10-3 16,-2 3 1-16,5 9-2 15,0-2 1-15,3 3-3 0,1-2 1 16,1-7-2-16,4-1-5 16,-8-18-13-16,6 2-18 15,-3-14-1-15,-11-4 0 16,17-12 0-16</inkml:trace>
  <inkml:trace contextRef="#ctx0" brushRef="#br0" timeOffset="35947.9741">21212 7977 70 0,'-10'-29'32'15,"2"3"1"-15,9 14-4 16,10 1-48-16,2 14-13 0,10 10 0 16,-1 2-1-16,10 11 0 15</inkml:trace>
  <inkml:trace contextRef="#ctx0" brushRef="#br0" timeOffset="36503.1663">21477 8266 64 0,'-8'-19'36'0,"2"-1"1"16,4 6-2-16,8 3-27 0,-1-2-1 16,13 11 0-16,-2-3-1 15,10 8-1-15,-3 0-1 16,7 8-1-16,0 3-1 15,-1 9-1-15,-2 2 1 16,-8 3-2-16,-6 4 1 16,-11 2 0-16,-7-2 0 15,-8 1-1-15,-13-3 1 16,-3-5 0-16,-4-6-1 16,2-2 1-16,3-3-1 15,8-2 0-15,5-1 0 16,15 1 0-16,11 0 1 15,11 5-1-15,6 6 0 0,6 6 1 16,1 6-1-16,1 5 1 16,-6 4-1-16,-10 1 1 15,-9 0-1 1,-12 0 0-16,-10-6 1 0,-10-8-2 16,-10-3 0-16,-6-7 0 15,-2-7 0-15,-3-8 0 16,2-3-3-16,-1-13-5 15,19 5-20-15,-4-14-10 16,15-5 1-16,7-12 0 16</inkml:trace>
  <inkml:trace contextRef="#ctx0" brushRef="#br0" timeOffset="37154.9713">21748 8505 44 0,'35'-5'34'0,"3"4"0"15,2-1 0-15,3-7-15 16,6 8-13-16,-6-8 1 16,5 3-1-16,-12-8-1 15,0-2-2-15,-7-5 0 16,-8-4 0-16,-8-3-1 16,-8 1 1-16,-10-2-1 15,-3 2 1-15,-6 3-2 16,-1 5 2-16,-4 2-1 0,-1 13 0 15,-2 4-1-15,4 7 1 16,1 12 0-16,3 5-1 16,4 4 0-16,4 7-1 15,5 4 0-15,7 1 0 16,5 1 0-16,5-1 0 16,2-8 0-16,4-3 0 15,0-6 0-15,3-6 1 16,0-10 0-16,-3-8-1 15,2-8 0-15,-1-9 1 16,-1-7-1-16,0-7 0 16,-3-10 1-16,-2-4 0 15,-2-1-2-15,-2 1 3 0,-2 0-2 16,-2 4 0-16,-4 5 0 16,-2 6 1-16,1 8-1 15,-3 7 1 1,2 4-1-16,-3 12 1 0,0 0 0 15,13 6 0-15,-1 7-1 16,7 7 1-16,3 9 0 16,7 6-1-16,4 4 1 15,1 4-1-15,0 1 1 16,-3 1-1-16,-9-4 0 16,-8-1 0-16,-7-9 1 15,-16-7-1-15,-9-6 0 16,-10-6 0-16,-8-6 0 0,-7-3-1 15,-2-3-2 1,-1-6-4-16,12 11-15 16,-4-13-18-16,14 1 0 15,10-4-1-15,15 0 0 0</inkml:trace>
  <inkml:trace contextRef="#ctx0" brushRef="#br0" timeOffset="38027.038">23880 7982 52 0,'3'-27'32'0,"-6"-2"1"15,1 2 1-15,6 8-20 16,-15-8-3-16,8 14-2 15,-10-5-2-15,13 18-1 16,-27-16-1-16,15 16-1 16,-5 0 0-16,2 7-1 15,-3 3 0-15,3 7-2 16,-1 3 1-16,1 7-1 16,1 2 1-16,0 8-1 15,-2 2 0-15,3 3 0 0,0 1 0 16,0 0 0-16,1 1 0 15,1 1-1-15,1-1 1 16,3-4-2-16,1-4 2 16,2-2-2-16,1-5 2 15,1-6-2-15,1-5 2 16,4-7-1-16,-3-11 1 16,0 0-1-16,14 0 0 15,-14 0 1-15,24-21-1 16,-7 7 1-16,1-6-1 15,3 0 1-15,1 1-1 16,0 0 1-16,0 4-1 16,-2 1 1-16,-1 5-1 0,-1 3 1 15,-2 12-1-15,2 5 0 16,2 1 0-16,-2 6 0 16,0 3 0-16,3 3-1 15,0 1 1-15,0 1-1 16,2-4 0-16,-5-5-2 15,3 3-2-15,-8-11-4 16,13 7-18-16,-15-16-12 16,2-3 0-16,-7-10 0 15,1-5 0-15</inkml:trace>
  <inkml:trace contextRef="#ctx0" brushRef="#br0" timeOffset="38447.1853">23708 7501 71 0,'-12'7'34'15,"1"-1"2"-15,11-6-2 16,0 0-27-16,-12 9 0 16,12-9 0-16,17-5-3 0,-1-2-1 15,2-3 1-15,5-1-2 16,-1-3 0 0,3 1 0-16,-5 0 0 15,0 5 0-15,-7 0 0 0,3 5 0 16,-16 3-1-16,20 0 1 15,-20 0-1-15,22 12 0 16,-11-4 0-16,2 8 0 16,2 0-2-16,-1 3 1 15,5 3-2-15,-3 0-5 16,8 12-17 0,-8-7-13-16,2 4-2 0,-1-3 0 15,3 3-1-15</inkml:trace>
  <inkml:trace contextRef="#ctx0" brushRef="#br0" timeOffset="39207.9372">24243 8544 59 0,'2'-17'33'16,"3"4"3"-16,-1 0-2 15,-4-5-23-15,11 10-1 16,-10-8-1-16,-1 16-2 0,13-12-2 16,-13 12-1-16,18 1-1 15,-9 10 0-15,-3 2-1 16,4 9-1-16,-2 4 1 16,-2 4-1-16,-3 4 0 15,0 4 0-15,-6-2 0 16,1-3-1-16,-2-2 1 15,2-4-1-15,-3-7 1 16,1-7 0-16,4-13-1 16,0 0 1-16,0 0-1 15,14-18 1-15,-1-4-1 16,4-6 1-16,3-2-1 16,2-1 1-16,2 1 0 0,-1 2-1 15,0 5 1-15,-1 5 0 16,-2 10-1-16,-3 10 1 15,-1 4 0-15,0 7-1 16,-3 8 1-16,-1 4-1 16,-1 5-1-16,0 3 1 15,-1 0-2-15,-4-3-2 16,3 6-4-16,-12-18-15 16,5 5-16-16,-5-12 0 15,3-11-1-15,0 0 1 16</inkml:trace>
  <inkml:trace contextRef="#ctx0" brushRef="#br0" timeOffset="39651.6392">25029 7805 60 0,'-1'-14'32'16,"-8"1"0"-16,9 13 1 16,0 0-25-16,-25-10-1 0,16 21 2 15,-12-2-1 1,8 12-1-16,-10 3-1 15,4 11-1-15,-4 1-1 16,2 9 1-16,1 0-2 0,3 5 0 16,-1 0-1-16,8 4-1 15,1-4 1-15,8 0-2 16,2-2 1-16,9-2 0 16,2-3-1-16,6-3 0 15,2-5 1-15,4-6-1 16,2-4-1-16,-3-6 0 15,1-3-2-15,-4-10-2 16,3 4-6-16,-23-10-26 0,22-10-2 16,-11-3 1-1,1-4-1-15</inkml:trace>
  <inkml:trace contextRef="#ctx0" brushRef="#br0" timeOffset="39975.4862">25318 8131 67 0,'4'-14'36'0,"-4"14"0"16,0 0 2-16,0 0-26 15,0 0-2-15,0 0-1 16,-5 14-3-16,5-14-1 15,-1 14-1-15,1-14 0 0,0 0-2 16,6 10 0-16,-6-10 0 16,0 0-1-16,15 3 1 15,-15-3-2-15,0 0 1 16,0 0-1-16,0 0-2 16,12-3-1-16,-12 3-5 15,0 0-24-15,0 0-7 16,0 0 0-16,12 2-2 15</inkml:trace>
  <inkml:trace contextRef="#ctx0" brushRef="#br0" timeOffset="40558.6831">25625 7738 65 0,'14'-9'35'15,"-3"8"1"-15,5 4 0 16,-2-3-25-16,14 15-1 16,-9 0-1-16,11 16-2 15,-10 5-2-15,6 10-1 16,-8 4-1-16,-2 8 1 0,-10 1-2 16,-5 7 0-16,-8-4 0 15,-4-1-1-15,-6-6 1 16,-1-5-1-1,-4-5 0-15,2-4-2 0,2-5 2 16,1-11-2-16,3-3 0 16,2-9-2-16,6 1-2 15,6-14-7-15,0 0-27 16,0 0 0-16,1-22-1 16,5 1 1-16</inkml:trace>
  <inkml:trace contextRef="#ctx0" brushRef="#br0" timeOffset="40913.4991">25975 7362 67 0,'23'-7'35'0,"5"11"2"16,3 11 0-16,16 20-28 16,-12 9 0-16,9 28-1 15,-10 10 0-15,2 21-1 0,-12 5-2 16,-5 12-1 0,-10 2 0-16,-9-1-1 15,-14-3-1-15,-4-9 0 16,-9-9-1-16,-5-11-1 15,-1-9 0-15,0-12 1 0,2-8-2 16,-1-13-1-16,10-4-7 16,-7-18-31-16,10-8 0 15,1-13-1-15,2-13-1 16</inkml:trace>
  <inkml:trace contextRef="#ctx0" brushRef="#br0" timeOffset="42839.9361">6595 11482 29 0,'15'-17'32'0,"-15"17"1"16,10-12-1-16,-10 12-13 15,0 0-6-15,-15 6-3 16,8 8-3-16,-16-3-1 16,2 6-1-16,-8-3-1 15,-1 4 0-15,0-6-1 16,4 0 0-16,3-3-1 16,5-1-1-16,4-2 0 15,14-6 0-15,-11 10 0 16,11-10-1-16,0 0 1 0,23 14-1 15,-6-8 1-15,8 4 0 16,3 1-1-16,6 0 0 16,3 4 0-16,-1 2-1 15,1-2 1-15,-3 1-2 16,-2 4-2-16,-8-7-1 16,3 9-6-16,-17-10-25 15,6-1-1-15,-16-11 0 16,6 13-1-16</inkml:trace>
  <inkml:trace contextRef="#ctx0" brushRef="#br0" timeOffset="43043.0042">6371 11773 66 0,'-15'4'37'15,"15"-4"1"1,-8 12-1-16,17-1-28 0,4-3-3 15,12 9-1-15,1-2-1 16,7 3-2-16,3 0-5 16,-3-7-11-16,6 6-22 15,-1-3-1-15,-2-2-1 16,-2-5-1-16</inkml:trace>
  <inkml:trace contextRef="#ctx0" brushRef="#br0" timeOffset="51670.9827">8629 11115 22 0,'17'-7'28'16,"-17"7"2"-16,5-16-9 15,-5 16-5-15,5-16-3 16,-5 16-3-16,6-20-3 15,-6 20 0-15,0-22-2 16,0 22 0-16,-9-22-1 16,9 22-1-16,-18-18 0 15,6 13 0-15,-5 1-1 16,1 4 0-16,-4 0 0 16,1 5 0-16,-3 1-1 15,2 6 1-15,0 3-1 0,0 4 1 16,2 1-1-16,1 3 0 15,0 2-1-15,2 6 1 16,0-2 0-16,2 4-1 16,-1-1 0-16,4 1 1 15,-1 2 1-15,2 2-2 16,-1-1 2-16,3 2-2 16,-2-3 1-16,3 3 0 15,1-3 1-15,-1 0-2 16,0-1 0-16,1-2 1 15,-2-2-1-15,2-1 1 16,-1-2-1-16,1-5 1 16,0-4-1-16,2-4 0 0,3-14 0 15,-3 17 0-15,3-17 0 16,0 0 1-16,7-14-1 16,0 3 0-16,1-5 0 15,2-3 0-15,1-2 0 16,1-2 0-16,1 2 0 15,2 1 0-15,0 1 1 16,-1 4-1-16,-1 4 0 16,0 2 0-16,2 4 0 15,-2 7 0-15,2 1 1 16,1 5 0-16,1 1-1 16,2 8 1-16,2 0 0 15,5 4 0-15,-1 1 0 0,2 0 0 16,1-2-1-16,1 0 1 15,2-2-1-15,0-6-1 16,-2 0-1 0,-2-8-3-16,4 2-3 0,-10-12-28 15,8 0-3-15,-4-5 0 16,2-1-1-16</inkml:trace>
  <inkml:trace contextRef="#ctx0" brushRef="#br0" timeOffset="52219.0497">9457 10943 25 0,'-8'-21'33'16,"8"21"1"-16,-20-5 0 16,6 2-12-16,2 22-12 15,-10-3-1-15,7 19 0 16,-9 1-2-16,7 17-1 15,-3 1-2-15,4 14 0 16,3 1 0-16,4 4-2 16,2-1 1-16,6 0-2 15,3-3 0-15,8-5-1 16,5-3-2-16,4-11-1 16,9-2-4-16,-1-22-10 0,10 2-20 15,1-14-1-15,4-9 0 16,-1-9-1-16</inkml:trace>
  <inkml:trace contextRef="#ctx0" brushRef="#br0" timeOffset="52702.4334">9905 11098 45 0,'-11'-18'33'0,"-3"3"1"16,1 4 0-16,13 11-24 15,-25 10-1-15,18 11-1 16,-9 1-2-16,8 15 0 16,-5 3-2-16,5 14 0 15,1 0-1-15,3 8 0 16,1 0-1-16,8 3 0 15,4-7-1-15,6-1 0 16,5-7 1-16,6-12-1 16,4-7-1-16,5-12 1 15,0-11-1-15,2-13 0 16,-3-9 1-16,0-12-1 16,-5-11 1-16,-3-10 0 0,-5-9-1 15,-9-3 0 1,-7-5 0-16,-8 1 0 0,-8 1 0 15,-8 4 0 1,-7 5-1-16,-6 10 1 0,-3 10-1 16,-2 8-1-16,4 12 0 15,-1 2-3-15,7 17-3 16,-3-1-4-16,15 20-15 16,-4-3-11-16,5 6 1 15,0 0 0-15</inkml:trace>
  <inkml:trace contextRef="#ctx0" brushRef="#br0" timeOffset="52873.1578">9740 11320 41 0,'-3'14'34'0,"3"-2"2"16,0-12 0-16,18 22-18 15,-18-22-5-15,29 8-4 16,-6-9-3-16,12 3-2 16,2-5-2-16,7-1-2 15,4-1-2-15,-3-3-4 16,7 5-7-16,-8-6-23 15,-4 0-1-15,-9-2-1 16,-8 0 1-16</inkml:trace>
  <inkml:trace contextRef="#ctx0" brushRef="#br0" timeOffset="53239.2939">10221 10742 57 0,'-14'-14'36'0,"14"14"1"16,0 0 0-16,0 0-28 15,0 0-2-15,13 17-1 0,7 3 0 16,0 1-2-16,7 7-1 16,0 0-1-1,3 6 0-15,-1-4-2 16,1 4 1-16,-3-2-1 16,-3-3-1-16,-1-1 0 0,-6-7-2 15,0 2-3-15,-17-23-4 16,24 29-17-16,-24-29-11 15,0 0 0-15,0 0 1 16</inkml:trace>
  <inkml:trace contextRef="#ctx0" brushRef="#br0" timeOffset="53506.0695">10465 10740 53 0,'-11'-4'36'16,"-2"9"1"-16,-2 3 0 16,1 13-25-16,-5-4-4 15,8 12-1-15,-6-2-2 16,5 8-2-16,-2-2-1 16,4 0-1-16,2-1-1 15,-2-5-3-15,4 3-1 16,-7-12-5-16,9 7-11 15,-8-14-17-15,12-11 0 16,-26 11 0-16,10-12 0 16</inkml:trace>
  <inkml:trace contextRef="#ctx0" brushRef="#br0" timeOffset="53675.778">10135 11031 46 0,'-11'-9'35'16,"11"9"1"-16,-4-17 0 15,-1 2-20-15,25 13-5 16,-4-8-3-16,17 9-2 15,1-5-2-15,9 3-2 16,0 0-1-16,1-2-2 16,0 4-2-16,-8-7-4 15,7 12-20-15,-14-11-10 16,-4 1-1-16,-6-4 0 16</inkml:trace>
  <inkml:trace contextRef="#ctx0" brushRef="#br0" timeOffset="53955.8356">10737 10644 71 0,'21'-4'38'0,"-8"12"0"15,6 18-4-15,-5 2-25 16,12 21-1-16,-7 8 0 15,5 18-3-15,-7 5-2 16,-1 9 0-16,-7 2 1 16,-3 3-2-16,-6-6-1 15,-6-5 0-15,-3-9-2 16,-8-12-2-16,-1-2-5 0,-12-15-31 16,7-10-2-16,-5-11 0 15,6-10-1 1</inkml:trace>
  <inkml:trace contextRef="#ctx0" brushRef="#br0" timeOffset="54429.5104">11688 11159 67 0,'-15'1'39'0,"4"-2"-1"15,11 1 1-15,0 0-32 16,30-10-2-16,-2 9-2 15,12 3 0-15,8 2-2 0,4 1-1 16,6-2 0-16,-3 0-3 16,-1 3-1-16,-8-7-4 15,2 8-20-15,-18-8-10 16,-10-2 0-16,-20 3 0 16</inkml:trace>
  <inkml:trace contextRef="#ctx0" brushRef="#br0" timeOffset="54668.3931">11962 10905 65 0,'-11'-10'38'0,"11"10"0"16,-13 17 1-16,4-2-31 15,7 17-1-15,-5-1-1 16,7 12-2-16,-4-2-2 15,4 4 0-15,2-2-3 16,0-2 0-16,4-1-4 16,-2-14-4-16,10 3-29 15,-5-7-1-15,4-5 1 16,2-5-3-16</inkml:trace>
  <inkml:trace contextRef="#ctx0" brushRef="#br0" timeOffset="55446.4489">13365 10974 37 0,'14'-11'34'15,"-6"-4"0"-15,-2-1 1 16,-6 16-21-16,-4-29-4 0,2 17-2 15,-15-7 0-15,3 11-3 16,-13-3 0-16,-1 7-1 16,-7-1-1-1,-1 9 0-15,-4 3 0 0,0 9-1 16,0 2 0-16,6 9 0 16,5 0-1-16,8 7 0 15,8 1 0-15,10 3-1 16,10-2 1-16,11-2-1 15,10-4 0-15,6-4 0 16,5-4 0-16,2-5 0 16,0-5 0-16,-5-5 0 15,-5 0 0-15,-10-2 0 0,-21-5 0 16,3 12 1 0,-20-4-1-16,-11 1 1 15,-6 6 0-15,-3 1 0 16,-1 2 0-16,4 0 1 0,7 2 0 15,11 3 0-15,12-2-1 16,12 0 0-16,10-1 0 16,12-3-2-16,6-2 1 15,7-3-4-15,8-1-2 16,-2-13-4-16,13 4-26 16,-10-11-3-16,3-2-1 15,-7-10-1-15</inkml:trace>
  <inkml:trace contextRef="#ctx0" brushRef="#br0" timeOffset="55906.6066">14432 11033 64 0,'0'0'37'16,"12"-9"0"-16,5 4 0 15,14 4-31-15,1-4-2 16,10 5-1-16,2-2-2 15,3-1-2-15,0 5-2 16,-6-10-3-16,4 12-12 16,-15-11-18-16,-8-2-1 0,-22 9 1 15,11-22 0-15</inkml:trace>
  <inkml:trace contextRef="#ctx0" brushRef="#br0" timeOffset="56121.6799">14693 10838 49 0,'-18'-13'35'16,"18"13"2"-16,0 0 0 16,-17 4-26-16,19 15-1 15,-10-6-2-15,7 12-2 16,-9 1-2-16,5 11 0 16,-2 2-3-16,-2 1 0 15,7 2-3-15,-2-4-2 0,8 6-4 16,-10-10-28-16,15 0-1 15,0-10-2-15,6-4 2 16</inkml:trace>
  <inkml:trace contextRef="#ctx0" brushRef="#br0" timeOffset="56650.861">15665 10858 49 0,'14'-17'35'0,"-8"1"0"16,-8 1 2-16,2 15-30 15,-25-19 0-15,4 18 1 16,-16-3-2-16,-2 11-1 16,-9 3-1-16,2 10 0 15,-1 0-2-15,8 9 0 16,4 0 0-16,14 7 0 16,11-1-1-16,15-1-1 0,12-3 0 15,11-4-1 1,7-3 1-16,4-5-1 15,-1-4 1-15,-4-4-1 0,-9-2 1 16,-11-2 0 0,-14-7 0-16,-13 16 1 0,-16-4 0 15,-8 3 0-15,-5 3 1 16,1 2-1-16,1 4 1 16,7 2 0-16,10 0 1 15,15-1-2-15,16-2 1 16,12-2-2-16,12-3 1 15,8-3-3-15,10-4 0 16,0-10-6-16,15 5-24 0,-12-12-7 16,4-4-2-16,-6-7 1 15</inkml:trace>
  <inkml:trace contextRef="#ctx0" brushRef="#br0" timeOffset="62896.5925">18556 10269 7 0,'11'-6'30'16,"-11"6"1"-16,3-16 0 15,-3 16-15-15,-2-11-4 16,2 11-1-16,0 0-2 0,-7 12-1 15,-7-3-1-15,3 13-1 16,-11 3-1-16,0 15 0 16,-10 3 1-16,1 11-2 15,-6 6 0-15,3 7-1 16,-1 1 0-16,5 3-1 16,6-3 1-16,10 1-3 15,11-3 1-15,10-5 0 16,10-4-2-16,6-5-1 15,14-5-4-15,-3-18-11 16,8 3-22-16,2-10 0 16,1-8 0-16,-3-8-1 15</inkml:trace>
  <inkml:trace contextRef="#ctx0" brushRef="#br0" timeOffset="63614.3732">19167 10512 25 0,'3'-18'32'15,"-3"18"0"-15,0 0-2 16,-6-16-17-16,6 16-1 0,0 0-2 15,-3 22-2-15,-5-8-2 16,5 14-1-16,-5 2 1 16,4 13-2-16,-6 2 0 15,7 10 0-15,-1 2-1 16,8 4-1-16,3-2 1 16,11 0-1-16,5-7 0 15,12-5 0-15,4-10-1 16,9-10 1-16,5-14 0 15,3-10-1-15,-2-12 1 16,-1-13-1-16,-6-13 1 16,-8-10-2-16,-9-7 1 15,-10-5-1-15,-11-3 0 0,-11 2 0 16,-5 1 0-16,-8 4 0 16,-3 11-2-16,-3 7 1 15,3 10-4-15,-4 2-3 16,22 23-22-16,-11-12-10 15,11 12 0-15,0 0-2 16</inkml:trace>
  <inkml:trace contextRef="#ctx0" brushRef="#br0" timeOffset="63809.9706">19941 10779 72 0,'0'0'41'15,"21"10"-1"-15,-21-10 0 16,12-4-35-16,-12 4-2 16,0 0-3-16,0 0-5 15,3-15-24-15,-3 15-10 16,17-6-1-16,-1 3 0 16</inkml:trace>
  <inkml:trace contextRef="#ctx0" brushRef="#br0" timeOffset="64199.3845">20719 10515 39 0,'0'-14'36'16,"-3"0"0"-16,3 14 2 15,-17-24-20-15,5 27-10 16,-12-2-1-16,-1 12 1 16,-11 3-3-16,0 12 0 15,-5 3-1-15,0 12-1 0,-1 1 1 16,7 4-2-16,5 3 0 15,12 4-1-15,10-4 1 16,12-1 0-16,11-4-2 16,11-7 0-16,10-4-1 15,4-9 0-15,7-5-3 16,-6-17-4-16,13 3-30 16,-15-14-2-16,0-7-2 15,-5-6 1-15</inkml:trace>
  <inkml:trace contextRef="#ctx0" brushRef="#br0" timeOffset="64367.4661">20932 10810 78 0,'0'0'41'0,"2"-14"-2"16,-2 14 0-1,18-17-37-15,-18 17-4 0,17-16-12 16,-5 12-24-16,5-4-1 15,4 1-1-15,1-5 0 16</inkml:trace>
  <inkml:trace contextRef="#ctx0" brushRef="#br0" timeOffset="64635.8252">21373 10230 76 0,'44'10'41'0,"0"7"1"15,6 19-1-15,-7 8-34 16,4 19-3-16,-11 5 2 16,-9 7-3-16,-16 8 0 15,-8 1-2-15,-9-3 0 16,-12-6-3-16,-8-1-1 15,-17-14-8-15,-1 0-29 16,-17-7-2-16,-8-10 0 16,-9-10-2-16</inkml:trace>
  <inkml:trace contextRef="#ctx0" brushRef="#br0" timeOffset="67018.9373">8945 14231 7 0,'0'0'27'15,"0"0"1"-15,11-7-8 16,-11 7-1-16,1-14-3 16,-1 14-3-16,-4-24-3 15,4 24-2-15,-13-26-1 16,7 15-2-16,-6-4 0 15,12 15-1-15,-26-22 0 0,12 20 0 16,-7 1-1-16,1 8 0 16,-5 4-1-1,0 11 1-15,-1 2-1 16,-1 9 0-16,-1 6 0 0,1 6 0 16,0 0-1-16,1 4 1 15,2 2 0-15,1 0-1 16,-1 0 0-16,4-1 0 15,0-3 1-15,4-2-2 16,3-3 2-16,2-4-2 16,2-10 1-1,6-3-1-15,0-8 0 0,3-5 1 16,0-12-1-16,0 0 0 0,0 0 0 16,19-27 1-1,-10 6-1-15,4-2 0 16,1-3 0-16,2-1 0 15,2 1 0-15,2 5 0 0,-1 2 1 16,1 7-1-16,-1 5 0 16,0 6 0-16,2 6 1 15,-1 7 0-15,3 4-1 16,4 7 1-16,3 3 0 16,4 6-1-16,2-2 1 15,5 3-1-15,0-4 0 16,1 0 0-16,-1-4-2 0,-5-12-2 15,3 4-6 1,-15-20-28-16,7 0 0 16,-6-17-2-16,0-6 0 15</inkml:trace>
  <inkml:trace contextRef="#ctx0" brushRef="#br0" timeOffset="68038.6191">9549 13896 31 0,'-1'-15'32'16,"1"15"2"-16,-22 7 1 15,3-1-20-15,4 25-3 16,-14 0-2-16,9 21 0 16,-9 3-4-16,9 13 0 15,0 2-2-15,5 11 0 16,4-1-2-16,7-1 0 15,9 2-1-15,9-6-3 16,6-2 0-16,6-10-4 16,18 10-14-16,-5-25-16 15,7-3-2-15,2-17 0 0,2-11 1 16</inkml:trace>
  <inkml:trace contextRef="#ctx0" brushRef="#br0" timeOffset="68542.9125">10113 14114 43 0,'-15'4'33'0,"-1"10"1"16,-4 2-1-16,8 14-20 16,-14-5-3-16,12 17-1 15,-7 0-3-15,6 12-1 16,1-2-1-16,7 4 0 15,4-5-1-15,8 1-1 16,7-6 0-16,7-4-1 16,8-10 1-16,10-8-1 0,6-13 0 15,4-11 0-15,1-11 0 16,-1-14 1-16,-4-12-1 16,-6-10 0-16,-10-9 0 15,-11-6 0-15,-13-7-1 16,-10 0 0-16,-10 3 0 15,-8 9-1-15,-6 6-1 16,-8 8-2-16,2 15-3 16,-6 2-7-16,14 24-23 15,-6 3-2-15,6 12 0 16,1 6 1-16</inkml:trace>
  <inkml:trace contextRef="#ctx0" brushRef="#br0" timeOffset="68723.2694">9894 14403 64 0,'7'13'37'0,"6"-5"-1"0,13 0 0 15,3-7-30-15,12 4-1 16,-2-3-2-16,1-2-3 16,5 3-5-16,-5-11-8 15,6 6-21-15,-7-5-3 16,-4 1 1-16,-7-5-1 15</inkml:trace>
  <inkml:trace contextRef="#ctx0" brushRef="#br0" timeOffset="69662.3184">10015 13803 40 0,'-18'22'34'0,"18"-22"-1"15,-14 15 1-15,14-15-21 16,0 0-5-16,-4 11-1 16,4-11-1-16,15-13-2 15,-4 0 0-15,6 2 0 16,0-6-1-16,5 3 0 16,-3 2 0-16,3 4-1 0,-3 3 1 15,1 6 0-15,-2 5-1 16,-1 6-1-16,0 5-1 15,0 3 1-15,5 2-3 16,-3-1-3-16,8 9-3 16,-7-9-25-16,11 7-6 15,4-5 1-15,2 1-1 16</inkml:trace>
  <inkml:trace contextRef="#ctx0" brushRef="#br0" timeOffset="70254.7135">10454 14568 54 0,'0'0'35'0,"0"0"-1"15,0 0 1-15,17 12-29 16,-18-1 0-16,6 13 0 0,-10-5 0 16,6 9-2-16,-7-2 0 15,2 2-1-15,-1-3-1 16,2-2 0-16,-1-6 0 16,3-3 0-16,1-14-1 15,0 0 0-15,0 0 0 16,17-22 0-16,-5-1-1 15,4-3 1-15,1-2 0 16,3 0 1-16,0 3-1 0,1 2 0 16,-3 7 0-1,1 9 0-15,-5 6 0 16,1 8 0-16,-5 6 0 16,1 7-1-16,-1 5 0 0,-1 4 0 15,1 4-2-15,-1-3-1 16,3 3-4-16,-8-12-4 15,15 2-26-15,-14-11-1 16,-5-12 0-16,17 6 0 16</inkml:trace>
  <inkml:trace contextRef="#ctx0" brushRef="#br0" timeOffset="70510.9764">11009 13884 64 0,'36'-27'38'16,"7"19"1"-16,-3 12-1 15,4 17-30-15,-8 12-1 16,3 22 0-16,-12 8-2 16,-6 15-1-16,-16 4-1 15,-9 8-2-15,-9 1 1 16,-8-2-2-16,-1-3-1 15,-7-16-7-15,15 0-28 16,-11-17-3-16,5-3-1 16,6-17-1-16</inkml:trace>
  <inkml:trace contextRef="#ctx0" brushRef="#br0" timeOffset="71074.2076">12899 14061 54 0,'0'0'33'0,"-22"19"2"16,-2 1-3-16,-12-10-25 15,1 12 0-15,-10-8 0 16,2 7-2-16,-5-8 0 16,9 4-1-16,1-4 0 15,9-3-2-15,6-2 1 16,10-2-1-16,0-1 0 0,13-5-1 16,-2 12 0-16,2-12 1 15,21 14-1-15,-3-3 0 16,6 3-1-1,6 1 1-15,5 2-1 0,3-1 1 16,2 2-2-16,-1 1 1 16,0-1-2-16,-3-2 0 15,-2 2-2-15,-10-7-2 16,2 6-4-16,-26-17-22 16,23 18-6-16,-23-18 0 15,4 11 1-15</inkml:trace>
  <inkml:trace contextRef="#ctx0" brushRef="#br0" timeOffset="71283.8538">12430 14437 55 0,'-20'-3'36'16,"20"3"1"-16,0 0-2 15,13 7-25-15,3-3-3 16,13 8-1-16,2-3-1 15,6 4-3-15,5 3-2 16,-2-2-3-16,7 7-5 16,-10-8-27-16,3 2-1 15,-3-3-1-15,-4-2 0 16</inkml:trace>
  <inkml:trace contextRef="#ctx0" brushRef="#br0" timeOffset="72050.2324">14263 13859 33 0,'-5'-20'32'0,"0"2"0"15,-5 2-1-15,-11-6-19 16,13 12-2-16,-15-5-2 0,7 10-1 15,-8-1-2-15,5 11 0 16,-4 2 0-16,3 11-1 16,-1 7-1-16,1 13 1 15,-2 6-2-15,2 13 1 16,1 6-1-16,0 9 0 16,2 1 0-16,3 1-1 15,-1-2 0-15,3-7 0 16,1-5 1-16,3-12-1 15,2-10 1-15,4-13-2 16,-1-7 2-16,3-18-1 16,0 0-1-16,13-7 0 15,-5-10 0-15,4-6 0 0,1 1 0 16,1-1 1-16,2 1-1 16,2 7 0-16,0 4 1 15,1 6 0-15,-2 7 0 16,4 7 0-16,-2 4-1 15,2 5 1-15,1 5-2 16,5 0 0-16,5 5-1 16,-2-5-5-16,17 10-17 15,-10-13-14-15,9-1-1 16,-2-6-1-16,3-5 0 16</inkml:trace>
  <inkml:trace contextRef="#ctx0" brushRef="#br0" timeOffset="72486.6336">14994 13697 56 0,'-31'-2'35'0,"1"5"0"0,-6 7 1 15,7 14-29-15,-8 3 1 16,8 19-1-16,-5 4 0 16,9 14-3-16,1 7-1 15,9 8 0-15,4 0-1 16,10 2-1-16,6 0-1 16,9-7-1-16,7-4-1 15,5-15-3-15,13-1-4 0,-6-20-27 16,15-6-1-16,-2-16 0 15,7-11-1 1</inkml:trace>
  <inkml:trace contextRef="#ctx0" brushRef="#br0" timeOffset="72898.8034">15318 13882 52 0,'-23'-15'34'16,"-1"8"1"-16,3 13 0 16,-3 4-26-16,9 24-1 15,-5 3-2-15,11 20 0 16,-1 7-2-16,11 8 0 16,4 5-2-16,11 3 1 15,5-5 0-15,12-4-1 0,3-12 0 16,9-10 0-16,4-14 0 15,5-12 0-15,0-15 1 16,-1-15-2-16,-4-12-1 16,-6-15 1-16,-10-16 0 15,-10-13-1-15,-13-11 0 16,-14-10 0-16,-12 0-1 16,-11 3 1-16,-7 3 0 15,-8 8 0-15,-7 13-1 16,-4 13-1-16,6 17-1 15,-2 10-3-15,11 16-3 16,-6-1-12-16,12 17-17 16,2 4 0-16,11 7 0 0,6 2 1 15</inkml:trace>
  <inkml:trace contextRef="#ctx0" brushRef="#br0" timeOffset="73059.2379">15211 14132 61 0,'17'3'35'15,"3"-3"0"-15,9 2-1 16,0-11-27-16,13 8-3 16,0-4-2-16,4 1-5 15,6 8-9-15,-4-9-22 16,1 5-1-16,-6-3 0 16,0-2 0-16</inkml:trace>
  <inkml:trace contextRef="#ctx0" brushRef="#br0" timeOffset="73471.611">15934 13521 63 0,'0'0'34'0,"0"0"3"16,-13 5-3-16,22 13-25 15,-5-2-2-15,9 12-1 16,0-1-1-16,8 8-2 16,0-1-1-16,6 1-1 15,-2-2 0-15,2-4-2 16,-2-1-1-16,-6-9-2 16,2 2-1-16,-21-21-5 15,29 25-18-15,-29-25-8 0,11 2-1 16,-11-2 2-16</inkml:trace>
  <inkml:trace contextRef="#ctx0" brushRef="#br0" timeOffset="73688.4322">16162 13593 53 0,'-12'-14'33'15,"-1"10"3"-15,-2 1-2 16,6 15-22-16,-13-2-3 15,9 12-2-15,-8 0-3 16,6 7-1-16,-2 1-1 0,3 1-3 16,1 1 0-1,-1-6-5-15,6 7-4 16,-12-10-25-16,9-4-1 16,-5-7 1-16,4-2-1 0</inkml:trace>
  <inkml:trace contextRef="#ctx0" brushRef="#br0" timeOffset="73874.4793">15793 13826 49 0,'-14'-12'35'0,"14"12"0"16,-13-21 0-16,13 21-21 15,15-17-5-15,11 12-3 16,3-2-1-16,14 1-3 16,6 1 0-16,8 0-2 15,5 3-2-15,-2-2-1 16,2 5-4-16,-13-10-9 15,1 6-19-15,-11-2-1 16,-6 1 1-16,-8-4-1 0</inkml:trace>
  <inkml:trace contextRef="#ctx0" brushRef="#br0" timeOffset="74182.8308">16627 13471 61 0,'7'16'38'0,"6"10"-1"0,8 16 0 15,-2 6-28-15,6 22 0 16,-10 4-1-16,3 13-2 15,-11 4-2-15,-7 4-1 16,-10-1-1-16,-9-6-1 16,-7-3-2-16,-11-11-4 15,3 0-20-15,-16-24-13 16,1-9-1-16,-5-15-1 16,7-10 0-16</inkml:trace>
  <inkml:trace contextRef="#ctx0" brushRef="#br0" timeOffset="74630.3944">17524 13949 72 0,'0'0'38'16,"0"0"0"-16,19 2 0 15,-2-6-33-15,19 7-1 16,3-3-2-16,6 2 0 16,1-1-2-16,0-2-1 15,0 2-2-15,-9-5-2 16,2 4-2-16,-19-14-10 15,5 8-20-15,-13-7 0 16,-3 1 1-16,-11-4 0 16</inkml:trace>
  <inkml:trace contextRef="#ctx0" brushRef="#br0" timeOffset="74830.3495">17792 13736 45 0,'0'0'35'16,"-11"-2"0"-16,11 2 0 15,-3 22-20-15,-10-10-3 16,9 16-5-16,-8-3-2 16,4 11 0-16,-4 3-2 15,5 4-1-15,2-1-3 16,-2-3-3-16,9 9-7 0,-2-10-25 16,9 0-1-16,0-8-2 15,6-3 1 1</inkml:trace>
  <inkml:trace contextRef="#ctx0" brushRef="#br0" timeOffset="75365.1716">18661 13689 44 0,'6'-22'34'0,"6"2"1"16,1 1 0-16,2 0-28 15,9 13 0-15,-5-4 1 16,9 16-2-16,-6 1-1 16,3 15 0-16,-7 5-1 15,-3 13 0-15,-8 5-1 16,-10 8 0-16,-9 5 1 16,-10 2-2-16,-10-1 2 15,-3 3-1-15,-4-7 0 16,3-4-1-16,5-6 0 15,6-8 0-15,10-5-1 0,13-4 0 16,13-6 0-16,11-8 0 16,10 0-1-16,7-6 0 15,6-2 0-15,4-1 0 16,2-2-1-16,-5-3 0 16,-3 0-2-16,-10-4 0 15,-1 2-3-15,-13-11-4 16,8 12-20-16,-15-12-10 15,2-1-1-15,-3-5 1 16</inkml:trace>
  <inkml:trace contextRef="#ctx0" brushRef="#br0" timeOffset="75918.2805">19582 13782 34 0,'-2'-18'35'0,"2"18"0"15,-26-18 1-15,4 7-21 0,3 10-4 16,-17-7-1-16,7 12-2 16,-10-3-2-16,7 10-2 15,0 0 0 1,9 6-2-16,4 3 0 0,11 3 0 16,10 1-2-16,10 0 1 15,7-2-1-15,11-3 0 16,3-4 0-16,3-3 0 15,-3-3 1-15,-2-3-1 16,-8-4 0-16,-11 1 1 16,-12-3 0-16,-18 6 0 15,-13 3 1-15,-9 5-1 0,-8 3 1 16,2 3-1-16,0 6 0 16,10 4 1-1,12 3-1-15,17 3 0 16,15-2 0-16,16-1-1 15,13-5 0-15,11-1 0 0,7-8-1 16,-3-5-1-16,5-5-3 16,-9-15-5-16,7 1-29 15,-20-9-1-15,-2-3-1 16,-8-6-1-16</inkml:trace>
  <inkml:trace contextRef="#ctx0" brushRef="#br0" timeOffset="98653.7041">26031 15411 14 0,'0'0'30'15,"4"-19"1"-15,-4 19 1 16,0 0-15-16,-12-16-3 15,12 16-3-15,-24 5-2 16,11 10-2-16,-10-1-1 16,5 14-1-16,-8 4-2 15,3 13 0-15,-4 7-1 0,6 7 0 16,2 6-1-16,8 3 1 16,3-2-2-16,9 1 1 15,4-5 1-15,10-7-2 16,8-9 1-16,9-9-1 15,7-9 2-15,7-9-1 16,4-12 3-16,3-10-1 16,3-14-1-16,0-9 1 15,-6-12 0-15,-7-12-1 16,-13-13 1-16,-11-6-2 16,-16-3-1-16,-9 1 1 15,-13 3-2-15,-9 7 1 0,-6 9 0 16,-2 12 0-16,2 13-2 15,2 10-1-15,10 13-2 16,2 2-6-16,17 14-27 16,-3 4-1-16,7 12-1 15,-1 0 1-15</inkml:trace>
  <inkml:trace contextRef="#ctx0" brushRef="#br0" timeOffset="98934.2489">25981 15879 69 0,'-12'-3'38'16,"12"3"0"-16,0 0 1 16,0 0-29-1,12 25-4-15,5-8-1 0,11 8-1 16,0 3 1-16,7 5-4 15,0 1 1-15,-1 0-3 16,-2 1 1-16,-2-2-2 16,-2-2-1-16,-7-8-3 15,4 7-7-15,-16-15-24 16,6 2-3-16,-15-17 1 16,15 19-1-16</inkml:trace>
  <inkml:trace contextRef="#ctx0" brushRef="#br0" timeOffset="99211.4509">26560 16141 87 0,'11'2'41'0,"-11"-2"2"16,0 0-3-16,7-17-34 0,-7 17-3 15,4-11-2 1,-4 11-6-16,0 0-21 16,0 0-13-16,0 0 0 15,-3-13-2-15,3 13 1 0</inkml:trace>
  <inkml:trace contextRef="#ctx0" brushRef="#br0" timeOffset="100030.3008">27046 15487 58 0,'-4'-11'34'16,"4"11"1"-16,0 0-3 16,-12 12-21-16,15 8-4 15,-10 0-1-15,7 13-1 16,-4 2-1-16,2 11 0 16,-3 3-2-16,3 3 0 15,-3 0-1-15,1 0 1 16,2-4-2-16,0-5 0 15,1-6 2-15,2-8-1 16,-1-7 0-16,3-5-1 0,-3-17 2 16,0 0-2-16,0 0 0 15,12-9 1-15,-8-12-3 16,-2-8 2-16,2-6-2 16,-3-11 2-16,0-5-1 15,-1-5 0-15,-2-2 2 16,-2 1-1-16,0 3 1 15,1 7-1-15,-1 5 2 16,2 10-1-16,1 5 0 16,3 8 0-16,4 3 0 15,6 6 0-15,4 3 0 16,6 2-1-16,5 3 0 16,6 2 1-16,2 1-1 0,1 3 0 15,-2-2-1-15,-6 4 1 16,-4-1-2-16,-5 0 0 15,-6 3-2-15,-13-8-4 16,11 22-11-16,-11-22-18 16,-8 21-1-16,8-21 0 15,-18 25 0-15</inkml:trace>
  <inkml:trace contextRef="#ctx0" brushRef="#br0" timeOffset="100254.5741">27011 15740 53 0,'0'0'37'16,"-2"19"-1"-16,2-19 1 15,29 12-22 1,-9-16-7-16,12 8-2 16,-2-7-3-16,4 1 0 0,-1 1-3 15,-5-1-1-15,0 4-1 16,-9-5-3-16,3 12-5 15,-22-9-22-15,0 0-4 16,8 12-1-16,-8-12 1 16</inkml:trace>
  <inkml:trace contextRef="#ctx0" brushRef="#br0" timeOffset="100469.6467">27025 16022 67 0,'-18'16'38'0,"2"-5"1"16,13 1 0-16,3-12-26 0,17 13-6 16,2-9 0-16,10-1-4 15,4-3-1-15,5 2-2 16,4-2-2-16,-3-6-2 16,9 10-8-16,-21-13-26 15,5 4-1-15,-8-4 1 16,-1 3-1-16</inkml:trace>
  <inkml:trace contextRef="#ctx0" brushRef="#br0" timeOffset="100648.708">27622 16073 77 0,'0'0'40'15,"13"0"-1"-15,-13 0-2 16,0 0-29-16,0 0-2 15,10-13-5-15,-10 13-7 16,5-14-20-16,-5 14-13 16,13-7 1-16,-13 7-2 15</inkml:trace>
  <inkml:trace contextRef="#ctx0" brushRef="#br0" timeOffset="101373.9554">28055 15413 68 0,'0'0'36'0,"-11"-15"1"16,11 15 0-16,-15 4-29 15,13 15-1-15,-9 2-1 16,6 10-2-16,-1 7 0 15,2 12-1-15,1 2-1 16,3 4-1-16,1 0 0 16,4-2 0-16,-2-5-1 15,4-6 1-15,-3-7-2 16,0-11 1-16,-1-5 0 16,-1-8 1-16,-2-12-1 15,0 0 0-15,-4-12 0 16,1-8 1-16,-2-9-1 15,-1-10 0-15,-4-9 1 0,-1-8-1 16,0-2 0-16,-1-3 0 16,2 1 1-16,1 3 0 15,2 7-1-15,8 10 1 16,2 8-1-16,11 10 1 16,4 7-1-16,13 12 0 15,6 10 1-15,8 9-1 16,9 8 0-16,-3 11 0 15,6 6 0-15,-10 12 0 16,-1 4 0-16,-15 3 1 16,-12-1-1-16,-14-2 1 15,-16-4-1-15,-13-6 1 16,-10-5 0-16,-8-11 0 0,-6-5-1 16,1-9 1-16,2-5-2 15,3-2 0-15,10-4-3 16,4-11-7-1,28 5-27-15,-16-13-3 0,24 0 1 16,9-4-2-16</inkml:trace>
  <inkml:trace contextRef="#ctx0" brushRef="#br0" timeOffset="101548.016">28663 15990 95 0,'20'7'42'15,"-3"2"1"-15,-17-9-3 0,22 0-36 16,-22 0-1 0,0 0-3-16,15-1-6 15,-15 1-33-15,0 0-1 16,5-17-2-16,-5 17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8:12:51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4720 13318 43 0,'-11'-1'34'16,"11"1"0"-16,0 0 0 15,0 0-21-15,28-7-5 16,12 7-2-16,2-6-1 16,14 5-1-16,5-3-2 15,4 0-2-15,2 2 0 16,-6-2-2-16,-2 4-1 15,-15-5-3-15,-4 9-5 16,-19-14-4-16,3 14-4 16,-24-4-1-16,0 0-3 15,-13-11-4-15,-4 9 2 0,-6-1 4 16</inkml:trace>
  <inkml:trace contextRef="#ctx0" brushRef="#br0" timeOffset="263.9916">5127 13261 29 0,'0'0'22'0,"-20"4"0"15,20-4-2-15,-11 10-1 16,11-10-2-16,-8 19-2 16,-2-8-4-16,11 18-1 15,-10 2-1-15,6 12-2 16,-7 1 0-16,7 9-1 16,-6 0 0-16,5 1-3 15,-3 1 1-15,5-4-1 16,-3-9-1-16,4 1 0 0,-2-7-1 15,3-4-1-15,-1-3 0 16,0-2 0-16,1-7-2 16,-3-4-1-16,6 5-6 15,-3-21-29-15,-3 13-1 16,3-13 0-16,14-5-2 16</inkml:trace>
  <inkml:trace contextRef="#ctx0" brushRef="#br0" timeOffset="857.9745">5371 13571 40 0,'-7'-16'34'0,"7"16"-2"16,-9-18 1 0,9 18-22-16,0 0-1 15,0 0-2-15,12 17 0 0,-6 2-2 16,9 12-3-16,-5 0 3 16,3 9-2-16,-5 0 0 15,-1 3-1-15,-6-4 0 16,-1-3-1-16,-3-8 1 15,-1-6 0-15,-3-6-2 16,7-16 2-16,-15 6-2 16,11-18 1-16,1-8 0 0,4-5-1 15,1-6 0 1,1-3 0-16,3-4 0 16,2-2 0-16,3 1-1 15,3 3 0-15,-1 2-1 0,2 4 0 16,2 6-1-16,-1 2-3 15,3 14-2-15,-5-6-6 16,13 18-25-16,-13 1-1 16,6 8 0-16,-2 3 0 15</inkml:trace>
  <inkml:trace contextRef="#ctx0" brushRef="#br0" timeOffset="1632.2355">5936 13664 59 0,'-6'-24'35'0,"-2"0"-1"16,-2 2 0-16,-6-5-25 15,7 10-2-15,-9-3 0 16,6 10-2-16,-5 3 0 15,2 12-2-15,-3 4 1 16,3 12-1-16,-1 7-1 16,4 7-2-16,0 4 2 0,6 3-2 15,2 0 1 1,7-2-1-16,4-4 0 16,5-4-1-16,4-8 1 15,2-6 1-15,4-7-2 0,0-7 1 16,0-9 0-16,0-8 0 15,-2-7 1-15,-4-4 0 16,-2-4-1-16,-3-5 2 16,-2 0-2-16,-6-2 1 15,-1 2 0-15,-4 5 0 16,1 3-1-16,-1 6 0 16,-1 3 0-16,3 16 0 15,0 0 1-15,0 0-1 16,-3 25 0-16,5-2-2 15,4 5 3-15,5 1-2 16,0 3 2-16,5-2-2 16,4-3 1-16,0-5-2 0,3-5 2 15,3-6 0-15,-1-5 0 16,-1-6 0-16,-1-9 0 16,2-5-1-16,-3-6 1 15,-2-4 2-15,-1-6-2 16,-2-3 1-16,-3-5-1 15,-5 3 1-15,-2 1-1 16,-4 6 1-16,-2 3-1 16,-2 6 0-16,-3 7 0 15,4 12 0-15,-11 8 0 16,7 9 0-16,1 7 0 16,1 5-1-16,4 6 2 15,0 4-2-15,4 1 1 0,3 0-1 16,5-3 2-16,2-5-2 15,3-2 1-15,1-9-1 16,2-4-1-16,-2-9-2 16,4 0-5-16,-13-14-28 15,9-4-3-15,-6-11 1 16,1-6 1-16</inkml:trace>
  <inkml:trace contextRef="#ctx0" brushRef="#br0" timeOffset="1764.2832">6393 13108 74 0,'-22'-7'28'15,"1"5"-27"-15,10 4-1 16,12 10-35-16,9 5-1 16</inkml:trace>
  <inkml:trace contextRef="#ctx0" brushRef="#br0" timeOffset="3568.2698">6577 13531 66 0,'4'-13'34'0,"-4"13"1"15,7-14 0-15,-7 14-29 16,6 18 0-16,-1 7-1 0,-6-2 0 16,3 11-2-1,-2 1 1-15,3 4-2 16,-5-3 0-16,4-1-1 16,-1-4 0-16,3-5 0 0,0-6-1 15,3-6 2-15,-7-14-2 16,14 8 1-16,-3-14-1 15,1-6 0-15,-1-8 1 16,2-7 0-16,0-4 0 16,0-4 0-16,0-3-1 15,-1 0 1-15,-1 1 0 16,0 3 0-16,-3 5-1 16,1 4 0-16,-3 8 0 15,-6 17 0-15,11-8 0 16,-11 8 0-16,17 28 0 15,-10-3 1-15,4 7-1 16,0 5-1-16,5 4 2 0,0 1-2 16,2-3 0-16,2-4 0 15,1-6 1-15,2-6-2 16,1-6 2-16,2-8 0 16,-2-8 0-16,1-8-1 15,-2-7 2-15,-3-8 0 16,-2-4-2-16,-5-7 2 15,-1-2-1-15,-5-4 1 16,-1 1-1-16,-6 3 1 16,1 4-1-16,-4 6 0 15,1 7 0-15,2 18 0 16,0 0 0-16,0 0 0 16,-15 21 0-16,14 4 0 0,-1 7 1 15,4 2-2-15,-2 3 2 16,5 1-3-16,5-4 2 15,3-4-1-15,3-3 1 16,4-5-1-16,0-8 0 16,4-6 2-16,1-7-2 15,2-10 1-15,-1-6 0 16,-2-8 1-16,2-8 0 16,-3-6 0-16,-1-5-1 15,-1-3 1-15,-3 2-1 16,-3 1 1-16,-2 5-1 15,-2 8 0-15,-4 4 0 16,-1 13 0-16,-6 12 0 0,11 8 1 16,-7 11-1-16,1 8 0 15,-4 9 0-15,0 4-1 16,2 5 2 0,1-2-2-16,-3-2 2 0,0-3-2 15,1-8 2-15,1-5-2 16,1-6 1-16,-4-19 1 15,8 13-2-15,-8-13 2 16,12-13-1-16,-6-6 1 16,2-2-1-16,0-10 1 15,1-2-1-15,1-3 1 16,-2-2-1-16,2 2 1 0,-3 2-1 16,2 6 0-16,-3 2 0 15,1 7-1 1,-1 7 1-16,-6 12 0 15,15-5 0-15,-15 5 0 0,19 23 0 16,-4-5 0-16,2 7 0 16,3 3 0-16,3 1 0 15,3 0-1-15,0 1 1 16,2-4-1-16,1-4 2 16,2-4-2-16,0-9 2 15,2-5-3-15,0-5 2 16,1-11 1-16,-1-8-1 15,0-6 1-15,-4-8-1 16,-6-8 0-16,-7-1 0 16,-8 0 2-16,-10 2-2 15,-11 7 0-15,-9 7 0 16,-9 13 0-16,-3 14 1 0,-1 13-1 16,3 11 0-16,5 8 0 15,8 4 0-15,11 3 1 16,12-1-1-16,9-7 0 15,9-5 0-15,5-9 0 16,4-8 0-16,-1-5 0 16,2-8 1-16,-4-3-1 15,-2-3 0-15,-3 1 0 16,-1 0 0-16,1 7 0 16,0 7 0-16,0 8-1 15,1 13 1-15,-2 12-1 16,-3 15 2-16,-2 15-2 15,-6 15 1-15,-5 12 1 0,-3 6-1 16,-6 6 2-16,-5-3-1 16,-8-2 0-16,-7-6 1 15,-4-11-1-15,-8-17 1 16,-8-12-1-16,-7-14 0 16,-4-18 0-16,0-13 0 15,2-14 0-15,1-17 0 16,4-15-1-16,7-12 1 15,11-12-1-15,8-7 0 16,12-10 0-16,9-4 0 16,11-3-1-16,10 1 1 15,10 7 0-15,8 6-2 16,1 7 1-16,5 11-1 0,-3 6-1 16,0 12-1-16,-9 2-4 15,5 12-12-15,-22-15-13 16,3 6-7-16,-8-9-1 15,-1-6-1-15</inkml:trace>
  <inkml:trace contextRef="#ctx0" brushRef="#br0" timeOffset="3721.8238">7755 13145 85 0,'-39'-16'39'0,"8"4"-4"15,13 5-5-15,18 7-65 0,0 0-1 16,23 5-2-16,7 2 0 16</inkml:trace>
  <inkml:trace contextRef="#ctx0" brushRef="#br0" timeOffset="4336.0587">9515 13365 38 0,'3'-11'33'0,"-3"11"0"15,0 0 1-15,-13-21-20 16,13 21-4-16,-19-8 0 16,19 8-3-1,-32 1 0-15,15 1-2 0,-6-1 0 16,3 8-2-16,1 1 0 16,2 7 0-16,2 2-1 15,7 4 0-15,5 1-1 16,10 8 0-16,9 1 0 15,6 2 1-15,8 0-1 16,5-1-1-16,2 0 1 16,-1-2 0-16,-5-3 0 15,-8-2 0-15,-12-6 0 0,-9-1-1 16,-11-4 1 0,-11-4-1-16,-8-6 0 0,-5-3-2 15,0 0-1 1,-1-7-3-16,14 7-19 0,-4-15-14 15,13 1 0-15,6-10-1 16,15 0 0-16</inkml:trace>
  <inkml:trace contextRef="#ctx0" brushRef="#br0" timeOffset="4928.3023">9698 13606 44 0,'24'1'34'0,"0"-2"-1"15,3-4 2 1,1-9-24-16,5 2-2 16,-9-13-2-16,4 3-1 15,-9-8-1-15,-1 0-2 0,-9-3 1 16,-6 5-1-16,-10-1 0 16,-5 6-1-16,-5 5 1 15,-2 6-1-15,-2 5 0 16,2 10 0-16,-1 5-1 15,5 11 0-15,2 6 1 16,5 8-1-16,4 3 0 16,4 7 0-16,6 0-1 15,4 0-1-15,7-3 2 16,6-4-1-16,2-6 1 16,3-9-2-16,1-4 1 15,0-9-1-15,-1-9 1 16,2-10 1-16,-6-8-1 0,-1-11 1 15,-2-9-2-15,-1-8 2 16,-4-10-1-16,-3-6 0 16,-3-2 0-16,-5 2 0 15,-3 2 0-15,-3 8 0 16,-2 7 0-16,0 11 1 16,-1 10-1-16,-1 12 0 15,5 13 1-15,0 0 0 16,-6 22 0-16,9 8-1 15,0 7 1-15,6 11 0 16,2 9 0-16,2 6 0 16,5 4 0-16,7-4-1 15,3-2 1-15,4-8-1 0,-1-2-1 16,0-14-2-16,-2-7-1 16,-7-19-9-16,9-2-25 15,-20-17-2 1,-4-6-1-16,-16-15 1 0</inkml:trace>
  <inkml:trace contextRef="#ctx0" brushRef="#br0" timeOffset="5075.3124">10074 13277 81 0,'-6'-18'38'0,"14"-1"1"16,22 6-2-16,12 3-34 15,17 5-2-15,11 2-6 0,0-3-30 16,13 3-3-16,-2-2-1 15,-3-3 0-15</inkml:trace>
  <inkml:trace contextRef="#ctx0" brushRef="#br0" timeOffset="5921.0535">12967 12911 51 0,'-15'-3'35'0,"-5"7"1"15,-3 8 1-15,-15 1-25 16,14 21-3-16,-12 1-1 15,9 18-2-15,-4 1-2 16,7 16 0-16,4 0-2 16,10 6 1-16,6 1-3 0,11-7 1 15,8-4-1-15,7-12-2 16,10-3-2-16,-2-20-7 16,16-4-27-16,-6-14-1 15,1-9 0-15,-3-13 0 16</inkml:trace>
  <inkml:trace contextRef="#ctx0" brushRef="#br0" timeOffset="6452.8381">13164 13084 54 0,'11'-20'36'16,"5"4"0"-16,5 7 0 16,-2 4-28-16,12 18-1 0,-8-4-1 15,2 17-1-15,-6 3-1 16,-3 12-1-16,-10 0-1 16,-9 10 1-16,-8-3-1 15,-5 0 0-15,-6 0 0 16,2-7-1-16,-2-6 0 15,3-8 0-15,3-5 0 16,16-22 0-16,0 0-1 0,0 0 0 16,8-26 0-16,9-8 0 15,4-7 0-15,3-8 0 16,3-3-1-16,-1 0 1 16,-3-1 0-16,-6 5 0 15,-4 8 0-15,-5 9 0 16,-7 6 2-16,-1 8-2 15,0 17 2-15,0 0-1 16,-12 6 0-16,6 15 0 16,3 8-1-16,-1 10 1 15,4 6-2-15,0 8 2 16,-1 3-2-16,5-1 0 16,1-1-1-16,2-6 0 0,4-2-3 15,-1-15-3-15,8 8-13 16,-7-20-19-1,6-4 1-15,-6-11-1 16,5-4 2-16</inkml:trace>
  <inkml:trace contextRef="#ctx0" brushRef="#br0" timeOffset="6649.0599">13640 13440 59 0,'0'0'37'15,"11"25"1"-15,-12-8-1 16,2 10-26-16,-7-5-5 0,5 6 0 16,-3-3-3-16,0 1-5 15,6 3-8 1,-4-11-27-16,6 2-1 16,-2-7 0-16,5-2-2 0</inkml:trace>
  <inkml:trace contextRef="#ctx0" brushRef="#br0" timeOffset="7431.2547">14187 13112 59 0,'0'0'36'16,"-9"-11"1"-16,9 11 0 16,-12 15-29-16,1-1-1 15,9 12-1-15,-4 2-2 16,7 6 0-16,0 0-2 16,5 0 0-16,4-2-1 0,7-2 1 15,6-13-1-15,4-8-1 16,1-6 1-16,3-12-1 15,0-7 1 1,-1-7-1-16,-4-7 0 0,-4-6 0 16,-6 3 1-16,-5 3-1 15,-2 0 1-15,-5 7 0 16,-3 10-1-16,-1 13 1 16,0 0-1-16,2 34 1 15,-2 6 0-15,0 19 0 16,-3 16-1-16,0 10 1 15,-3 8 0-15,-1 4 0 0,-6 1 0 16,0-7-1-16,-7-4 2 16,-1-12-2-16,-6-12 2 15,-4-12-1-15,-1-17 0 16,-3-12 1-16,-2-12-1 16,2-16 0-16,3-15 0 15,4-13 0-15,7-11 0 16,8-5 0-16,7-2-1 15,7 0 0-15,8-3 0 16,4 5 0-16,8 7-1 16,4 5 1-16,6 5-1 15,0 5 0-15,4 8-2 16,0-2 0-16,6 10-2 0,-5-4-5 16,11 16-12-16,-14-11-19 15,4 6 1-15,-6-2-1 16,3 2 1-16</inkml:trace>
  <inkml:trace contextRef="#ctx0" brushRef="#br0" timeOffset="7655.3324">14700 13337 69 0,'0'0'38'15,"-2"-12"0"-15,5 24-4 16,-3-12-24-16,1 23-3 15,-1-4-2-15,2 10-1 0,1 2-1 32,2 4-2-32,-2 0 0 0,0 0-2 15,0 2-2-15,-1-13-1 16,5 8-7-16,-9-18-27 0,6 2-1 16,-4-16 0-16,0 0 1 15</inkml:trace>
  <inkml:trace contextRef="#ctx0" brushRef="#br0" timeOffset="7920.3788">15014 12892 68 0,'31'-11'39'16,"7"13"0"-16,-4 7 1 15,5 17-27-15,-8 9-6 0,0 18-2 16,-11 5 0-16,-7 11-3 16,-10 5 1-16,-9 5-2 15,-8-2-1-15,-7-1-1 16,-3-1-4-16,-13-18-20 16,9 4-15-16,-1-14-1 15,12-7-1-15,10-11-1 16</inkml:trace>
  <inkml:trace contextRef="#ctx0" brushRef="#br0" timeOffset="8333.1258">16048 13587 67 0,'-8'19'39'0,"1"-4"-1"0,0 8-1 16,-4 2-29-16,2 4-5 15,-4 1-1-15,0-1-4 16,7 8-17-16,-5-12-18 15,5-1 0-15,0-7-1 16,5-3-2-16</inkml:trace>
  <inkml:trace contextRef="#ctx0" brushRef="#br0" timeOffset="9032.4494">13888 13484 42 0,'5'-14'35'16,"-5"14"1"-16,0 0 0 15,0 0-22-15,0 0-3 16,0 22-3-16,-6-10-2 16,3 6-3-16,-2 3 0 15,0 1-2-15,0 1-4 0,-6-10-11 16,8 7-22-16,0-6-3 16,2-3 2-16,1-11-3 15</inkml:trace>
  <inkml:trace contextRef="#ctx0" brushRef="#br0" timeOffset="9908.4147">17112 12835 37 0,'-3'-13'33'16,"-4"1"2"-16,-2 1-1 0,9 11-21 15,-30-7-2-15,19 14-1 16,-12-2-3-16,7 12-2 16,-10 2 2-16,4 13-3 15,-2 5 0-15,2 12-1 16,-1 2 0-16,4 10-2 15,5-1 1-15,4 6 0 16,7-2-3-16,8-2 2 16,6-5-3-16,4-6 0 15,6-2-3-15,-1-15-1 16,10 5-14-16,-7-21-19 16,3-5 1-16,-7-12-1 15,2-6 1-15</inkml:trace>
  <inkml:trace contextRef="#ctx0" brushRef="#br0" timeOffset="10396.1145">17201 13106 42 0,'12'-35'36'0,"1"2"0"15,7 9 0-15,3-3-14 16,11 20-16-16,-3 3 0 15,7 13-1-15,-9 5-2 16,0 14 1-16,-6 4-2 16,-4 8 0-16,-13 7-1 15,-7 2 0-15,-10-2 0 16,-4 4 0-16,-5-7 0 16,1-4 0-16,-1-9-1 15,4-8 1-15,3-8 0 0,13-15 0 16,0 0-1-16,-2-16 0 15,13-9 0-15,6-14 0 16,3-6 0-16,4-7 0 16,1-2 0-16,-3 0 0 15,-2 5 1-15,-4 3-2 16,-4 8 3-16,-6 13-2 16,-5 8 1-16,-1 17 0 15,-12 5 0-15,5 14 0 16,-1 9 0-16,2 11 0 15,1 6-1-15,4 8 0 16,4 2-1-16,3 2 1 16,7-1-4-16,-1-6 0 0,9 1-6 15,-10-22-12-15,11 2-17 16,-2-11-1-16,2-7 1 16,-4-11-1-16</inkml:trace>
  <inkml:trace contextRef="#ctx0" brushRef="#br0" timeOffset="10704.6652">17743 13360 45 0,'17'-11'35'0,"-17"11"1"16,23 2 0-16,-23-2-25 0,24 14-1 15,-19 0-2-15,4 13-1 16,-10-3-2-16,-3 8 1 15,-9-2-2-15,-2 6 0 16,-6-4 0-16,2-2-1 16,-2-7-1-16,6-2 1 15,5-5-3-15,8-5 2 16,2-11-2-16,23 12-1 16,0-8-2-16,7-7 0 15,8 4-3-15,-4-12-13 16,11 9-21-16,-9-4-1 15,1 1 1-15,-9-6-1 16</inkml:trace>
  <inkml:trace contextRef="#ctx0" brushRef="#br0" timeOffset="11097.5319">18290 13373 69 0,'-13'1'37'16,"13"-1"0"-16,-13 25 0 16,1-6-36-16,1 4 0 15,-1 3-1-15,-3-1-1 16,3 1-1-16,-3-7-5 15,13 8-14-15,-5-12-15 16,5-2 1-16,2-13-2 16,0 0 1-16</inkml:trace>
  <inkml:trace contextRef="#ctx0" brushRef="#br0" timeOffset="11668.1891">18606 12902 65 0,'11'-13'37'0,"-11"13"0"16,0 0 0-16,-2 20-31 15,1 5-3-15,-4 5 1 16,8 5-2-16,-1-2 0 16,8-3 0-16,2-4-2 0,7-8 1 15,3-7-1 1,4-11 1-16,1-11-1 15,-2-8 1-15,-3-6 0 16,-2-1 0-16,-3-5 0 0,-2 3 0 16,-5 4 0-16,-4 7 0 15,-1 6 0-15,-5 11 0 16,7 11-1-16,-4 16 1 16,0 13 0-16,0 14 0 15,-2 19 0-15,0 20 0 16,-2 7 0-16,-3 6 0 15,1 2 0-15,-5-1 0 0,-3-9 1 16,-3-8-1 0,-6-16 0-16,-2-17 1 15,-5-13-1-15,-1-14 1 16,-5-16-1-16,0-14 1 0,0-13-1 16,4-12 0-16,3-13 0 15,7-10 0-15,5-8-1 16,10-5 0-16,7-1 0 15,9 0 0-15,8-1 0 16,7 5 0-16,6 7-2 16,6 5 1-16,5 7-1 15,1 6-2-15,3 10-1 16,-8-1-4-16,7 19-4 16,-18-8-22-16,7 11-7 15,-10 1 2 1,-1 4 0-16</inkml:trace>
  <inkml:trace contextRef="#ctx0" brushRef="#br0" timeOffset="11948.898">19105 13280 42 0,'5'-14'35'0,"2"3"2"16,-7 11 0-16,23-9-21 16,-23 9-7-16,27 11-1 15,-19 1-1-15,3 10-1 16,-7-3-1-16,-1 9-1 15,-6-3 0-15,0 6-1 16,-5-6-1-16,2 1 0 16,0-6-1-16,4 0 0 15,3-3 0-15,-1-17-1 16,26 17 0-16,-7-18-2 0,7-3 0 16,1-13-3-16,6 4-3 15,-9-21-12-15,8 6-19 16,-9-12-2-1,3-5 1-15,-8-9 0 0</inkml:trace>
  <inkml:trace contextRef="#ctx0" brushRef="#br0" timeOffset="12148.2421">19527 12792 74 0,'0'0'39'15,"21"0"1"-15,-10 17 0 16,7 17-33-16,-5 7 1 15,5 16-2-15,-7 2-1 0,-1 12-2 16,-7-1-1 0,-6 4-1-16,-8-1-2 15,-10-2 0-15,-1-2-7 16,-16-15-29-16,11-1-4 0,-3-16-2 16,2-8 1-16</inkml:trace>
  <inkml:trace contextRef="#ctx0" brushRef="#br0" timeOffset="12547.7104">20451 13369 66 0,'3'14'37'16,"-2"4"0"-16,-6 0 0 16,2 2-33-16,-8 6-1 15,3 1 0-15,-3 0-1 16,1-4-3-16,1 0-3 0,-5-16-17 16,11 5-14-16,3-12-3 15,0 0 1-15,0 0-1 16</inkml:trace>
  <inkml:trace contextRef="#ctx0" brushRef="#br0" timeOffset="12952.0584">20940 13337 85 0,'0'0'39'0,"0"11"0"16,0-11-1-16,0 0-36 16,0 0-1-16,0 0-1 15,0 0-4-15,0 0-10 16,14-2-24-16,-14 2 0 15,17 3-1-15,-6-3-1 16</inkml:trace>
  <inkml:trace contextRef="#ctx0" brushRef="#br0" timeOffset="13176.9187">21450 13346 85 0,'18'3'40'0,"-18"-3"0"16,15-3 0-16,-15 3-37 15,0 0 0-15,0 0-1 16,12-1-3-16,-12 1-2 16,14-5-8-16,0 7-27 15,-14-2-1-15,22 1 0 16,-7-4-1-16</inkml:trace>
  <inkml:trace contextRef="#ctx0" brushRef="#br0" timeOffset="13312.5638">21762 13332 78 0,'0'0'38'16,"21"-1"0"-16,-21 1-3 15,18-4-34-15,-7 6-33 16,-11-2-4-16,0 0-1 0,0 0-2 15</inkml:trace>
  <inkml:trace contextRef="#ctx0" brushRef="#br0" timeOffset="14280.879">22475 13250 70 0,'0'0'39'0,"0"0"-1"15,0 0-1-15,-7 24-29 16,-2-10-2-16,3 10-2 16,-6 2-2-16,-1 2-2 0,-2 3-2 15,-2-6-2-15,10 10-13 16,-8-10-21 0,4 0 1-16,0-10-2 15,7 0 0-15</inkml:trace>
  <inkml:trace contextRef="#ctx0" brushRef="#br0" timeOffset="14739.3288">23758 12493 62 0,'-11'-7'36'0,"-6"5"1"16,-6 9 0-16,7 14-29 0,-18 6-1 15,6 18 2 1,-8 4-3-16,6 10-2 16,-1 7 0-16,8 6-1 15,2 0-1-15,9 1-2 0,6-1 0 16,6-4-1-16,5-7 0 15,5-3-2-15,9-3-4 16,-4-21-10-16,9 4-22 16,2-14 0-16,6-10 0 15,-3-16 0-15</inkml:trace>
  <inkml:trace contextRef="#ctx0" brushRef="#br0" timeOffset="15227.5654">23900 12898 54 0,'18'-26'36'0,"4"3"0"16,6 4 0-16,6 10-24 16,-1 5-5-16,10 14-1 15,-10 2 0-15,-1 13-3 16,-10 3 1-16,-9 9-1 15,-12 2-1-15,-9 1 0 16,-12-1-1-16,-3-3 1 16,-5-7-2-16,1-2 2 15,3-7-2-15,4-4 1 16,8-10-1-16,12-6 1 16,0 0-1-16,18-19 0 0,3-2 0 15,7-9 0-15,8-7 0 16,1-7 0-16,2-3 0 15,-2 1 0-15,-5-1 1 16,-8 4 0-16,-5 9 0 16,-11 9 0-16,-8 13 1 15,0 12-1-15,-15 10 0 16,3 10 0-16,0 12 0 16,4 8-1-16,3 6 1 15,3 5-1-15,5 0-2 16,3 1 0-16,7 3-3 15,0-9-2-15,10 7-11 16,-6-15-21-16,1-8-2 0,-2-9 1 16,2-2 1-16</inkml:trace>
  <inkml:trace contextRef="#ctx0" brushRef="#br0" timeOffset="15647.8594">24535 13195 64 0,'0'0'36'16,"11"0"1"-16,-7 11 0 16,-2 1-29-16,5 12-3 0,-7-5 1 15,4 9-1-15,-7-3-2 16,3 1 1-16,-5-5-2 15,3-3 1 1,-2-6-1-16,4-12 0 0,0 0-1 16,0 0 0-16,0-11 0 15,6-7 0-15,4-2 1 16,5-6-2-16,-1-2 2 16,5 1-2-16,-2 4 2 15,2 2-1-15,-3 2 0 16,1 7 0-16,-4 6-1 15,-1 7 1-15,-12-1-1 16,16 23 0-16,-12-2-1 0,0 2-1 16,3 3-1-1,-7-1-2-15,8 11-4 16,-13-16-20-16,11 7-11 16,-1-9-1-16,5-4 1 0</inkml:trace>
  <inkml:trace contextRef="#ctx0" brushRef="#br0" timeOffset="15835.8265">25067 13264 84 0,'11'7'39'0,"-4"8"0"0,-7 3-1 16,1 13-33-1,-4 0-1-15,-1 5-3 16,-3 7-4-16,-8-9-10 15,5 8-25-15,-1-3-2 16,2-1 1-16,0-9-1 0</inkml:trace>
  <inkml:trace contextRef="#ctx0" brushRef="#br0" timeOffset="16615.8635">25594 12741 67 0,'-17'-11'36'16,"17"11"1"-16,-15 12 0 16,-3 0-30-16,19 15-1 15,-4-3 1-15,8 10-3 16,-2-2 0-16,9 0-2 15,3-1 0-15,5-6-1 0,3-5 1 16,4-6-2-16,1-8 1 16,1-6 0-16,-2-7-1 15,-1-9 2-15,-2-7-3 16,-3-5 3-16,-5-3-3 16,-5-2 3-16,-2-1-2 15,-6 3 1-15,-1 5-1 16,-1 5 0-16,-2 9 1 15,1 12 0-15,0 0 0 16,3 33-1-16,-1 2 1 16,5 11-2-16,-5 16 2 15,0 16-1-15,-2 9 0 16,-1 13 0-16,0 3 0 0,-5 0 0 16,-4-2 0-16,-5-7 0 15,-2-11 1 1,-4-15-1-16,-6-12 0 0,-3-20 1 15,-8-15 0-15,-5-13 0 16,-6-14 0-16,2-11 1 16,-1-12-1-16,6-10 1 15,5-12-1-15,9-8 0 16,12-5-1-16,14-2 2 16,16-1-2-16,13 4 0 15,12 6 0-15,11 7 0 16,8 11-1-16,5 10 0 15,0 11-1-15,1 4-2 0,-2 12-3 16,-12-5-7 0,9 14-22-16,-21-3-5 15,-3 3 0-15,-9-2 0 16</inkml:trace>
  <inkml:trace contextRef="#ctx0" brushRef="#br0" timeOffset="17016.1449">26103 13134 65 0,'4'-18'37'16,"2"3"1"-16,1 1 1 16,5 14-28-16,-12 0-4 15,25 3 0-15,-18 8-1 16,4 11-2-16,-6 0-1 16,1 8-1-16,-6-1-1 15,1 2 1-15,-3-3-2 16,0-3 2-16,-1-7-2 15,1-4 1-15,2-14 0 0,0 0 0 16,0 0-1-16,18-23 1 16,-8 1 0-16,4-6-1 15,1 0 1-15,2 0-1 16,-1 1 1-16,0 4-1 16,-3 6 1-16,-1 9-1 15,1 5 1-15,-13 3-1 16,20 16 0-16,-9 0 0 15,2 7-1-15,0 2 0 16,2 5-1-16,-3-3-1 16,3 4-2-16,-7-9-3 15,8 9-11-15,-9-19-21 0,-7-12 0 16,13 6-1-16,-9-16 2 16</inkml:trace>
  <inkml:trace contextRef="#ctx0" brushRef="#br0" timeOffset="17228.4485">26771 12596 86 0,'32'-28'40'16,"3"25"1"-16,-4 15 0 16,8 24-32-16,-11 12-2 15,5 16-1-15,-10 11-1 16,-5 8-3-16,-12 5-1 0,-11 3-3 15,-9 3-3-15,-29-12-31 16,-1 1-5-16,-21-10-3 16,-12-14 0-16</inkml:trace>
  <inkml:trace contextRef="#ctx0" brushRef="#br0" timeOffset="22291.865">5952 15574 24 0,'-1'-18'29'0,"1"18"2"16,0 0 1-16,-1 12-19 15,14 21-2-15,-4-2-1 16,14 22 0-16,-7-5-1 0,12 16-1 15,-5-2-4-15,7 8 0 16,-4-7 0-16,1-1-2 16,-5-9-1-1,-1-6-1-15,-3-5 0 0,-3-10-3 16,-1-4 0-16,-8-16-5 16,10 3-24-16,-16-15-4 15,11-13 0-15,-7-7-1 16</inkml:trace>
  <inkml:trace contextRef="#ctx0" brushRef="#br0" timeOffset="22588.1057">6411 15507 53 0,'0'0'34'0,"-13"1"1"15,7 19 0-15,-5 4-26 16,4 27-1-16,-8 3-2 16,5 14 1-16,-7 0-2 15,6 6-1-15,-3-4 1 16,2-1-2-16,0-9-1 16,2-7-1-16,0-6 0 15,2-9-2-15,2-4-1 0,-3-14-4 16,8 3-7-16,1-23-23 15,-11 3-2-15,9-17 1 16,3-3 2-16</inkml:trace>
  <inkml:trace contextRef="#ctx0" brushRef="#br0" timeOffset="23135.7731">6114 15856 24 0,'0'0'30'0,"0"0"2"16,0 0-1-16,-2 11-14 16,2-11-3-16,0 0-3 15,12-10-2-15,9 11-2 16,-2-6-1-16,11 4-3 15,0-3 0-15,6 2-1 16,-3 0-1-16,-2 0-2 16,-3 4-2-16,-10-9-5 0,7 11-26 15,-25-4-2 1,21-4 0-16,-21 4 0 16</inkml:trace>
  <inkml:trace contextRef="#ctx0" brushRef="#br0" timeOffset="23555.4108">6898 15853 43 0,'0'0'32'15,"0"0"1"-15,0 0 0 16,-16 5-22-16,16 19-2 15,-8-5-1-15,8 15-1 16,-6 0 1-16,7 6-4 16,-1 0 0-16,3 1-1 15,4-5-1-15,1-2-1 16,3-3 0-16,1-9-4 16,5-3-4-16,-4-19-8 0,7 4-21 15,-1-14 0-15,1-1 2 16,0-17-3-16</inkml:trace>
  <inkml:trace contextRef="#ctx0" brushRef="#br0" timeOffset="23702.3105">6975 15648 64 0,'-29'-38'34'16,"4"11"0"-16,5 6-1 15,2 8-33-15,18 13-18 16,0 0-13-16,16 2-1 15,9 8-2-15,8 4-1 16</inkml:trace>
  <inkml:trace contextRef="#ctx0" brushRef="#br0" timeOffset="24087.8954">7729 15748 58 0,'-22'-5'36'0,"-8"1"-1"15,1 11 1 1,-12-4-27-16,8 17-1 0,-6-3-1 16,6 13-1-16,2-2-2 15,9 4-1-15,8 2-1 16,11-2 0-16,9 1-1 16,11-3-1-16,8-5 3 15,10-4-5-15,5-1 2 16,1-11-6-16,11 8-6 15,-8-18-25-15,-2 0 0 16,-11-13-1-16,-6 2-1 0</inkml:trace>
  <inkml:trace contextRef="#ctx0" brushRef="#br0" timeOffset="24257.3739">7523 15936 74 0,'-34'0'37'16,"5"-5"-1"-16,16 6 1 15,13-1-33-15,13-3 0 16,11 1-3-16,11-1-4 16,19 8-16-16,5-12-17 15,12 3 0-15,5-7-1 16,6 0-1-16</inkml:trace>
  <inkml:trace contextRef="#ctx0" brushRef="#br0" timeOffset="24873.5401">8629 15405 65 0,'-18'-9'36'0,"-10"1"-2"16,-10-1 1-16,0 3-30 15,-6 2-2-15,6 4 1 16,0-5 0-16,9 6-1 16,5-1 0-16,9 5-1 15,15-5 0-15,-11 16-1 16,10-4 0-16,2 6 1 16,-2 7 0-16,-2 5-1 15,-2 3 1-15,1 7 0 16,-5 3 0-16,2 7 0 15,-2 1 0-15,3 1 0 0,1 2-1 16,3-6 1-16,-1-3-2 16,5-1 1-16,0-6-1 15,3-4 1-15,1-5 2 16,5-3-2-16,0-4 2 16,4-2-3-16,2-3 1 15,1-6-1-15,4-3 3 16,1-4-4-16,2-3 0 15,-1-6-1-15,5 1-1 16,-1-9-2-16,5 7-6 16,-12-13-27-16,12 5-2 15,-7-8 1-15,0 5-2 16</inkml:trace>
  <inkml:trace contextRef="#ctx0" brushRef="#br0" timeOffset="25327.2708">8705 15618 71 0,'-10'-18'36'0,"10"18"0"16,0 0-1-16,0 0-28 15,-1 20-2-15,8 9 0 16,-3 0-2-16,3 9 0 15,-2 1-1-15,0 2 0 0,-2-4-2 16,1-6 1-16,-4-3 0 16,0-8 0-1,-1-5-1-15,1-15 1 16,0 0 0-16,0 0-1 0,11-18 1 16,-3-6 0-16,3-10 0 15,3-5-1-15,1-5 1 16,2-1-1-16,1 0 1 15,-2 7 0-15,0 4 0 16,-2 11 0-16,1 7 0 16,0 12 0-16,-3 9-1 15,1 8 0-15,-1 8 0 16,1 7 0-16,-2 5-1 0,0 2 0 16,0 1-1-1,-4-2-2-15,1 4-1 16,-6-15-8-16,9 7-24 15,-11-13-1-15,6-1-1 0,-6-16 1 16</inkml:trace>
  <inkml:trace contextRef="#ctx0" brushRef="#br0" timeOffset="25839.5604">9138 15280 51 0,'-1'-16'33'0,"1"16"1"16,14-14 0-16,5 15-20 0,0-2-9 16,11 5-1-16,-2-2 0 15,2 3-1-15,-4-3-1 16,-2 3 0-16,-7-2 0 15,-2 0 0-15,-15-3 1 16,11 10-2-16,-11-10 2 16,1 23-1-16,0-5 1 15,2 6-2-15,1 8 2 16,3 8-2-16,1 5 1 16,3 7-1-16,0 4 0 15,0 0 0-15,0 1 0 16,-1 0 0-16,-3-5 0 0,-2-3 0 15,-1-7 0-15,-3-5 0 16,-1-8 0-16,-1-4 1 16,-5-4-1-16,1 0 0 15,-8-8 3-15,-1 1-3 16,-5-3 3-16,-1 0-3 16,-6-1 2-16,1 2-2 15,0-5 1-15,-1-2-3 16,5 3-2-16,-4-16-11 15,25 8-26-15,-24-7-1 16,18-4-3-16,5-11 1 16</inkml:trace>
  <inkml:trace contextRef="#ctx0" brushRef="#br0" timeOffset="26879.0692">10151 16003 74 0,'-16'26'38'0,"5"-9"0"16,3 4-1-16,-4-4-32 15,2 7-2-15,-1-2 0 16,0 1-3-16,4 1-4 16,-8-14-28-16,12 3-6 0,3-13 3 15,0 0-3-15</inkml:trace>
  <inkml:trace contextRef="#ctx0" brushRef="#br0" timeOffset="27888.5792">12817 15147 52 0,'-18'1'36'15,"4"-3"-2"-15,14 2 2 16,-12-7-29-16,12 7-1 16,20 2 0-16,4 0-2 15,2-1-1-15,10 2-1 0,2-2-1 16,3 3 1-16,-5-1-1 15,-3 1 0-15,-6-2 1 16,-6 3-1 0,-8 0 0-16,-13-5 1 0,6 16 0 15,-9-3-1-15,-5 2 1 16,-1 8 0-16,-7 2 0 16,-1 6 0-16,-4 3 0 15,0 6 0-15,-3 0 0 16,-1 6-1-16,-3-1 1 15,1 0-1-15,2-3 0 16,2 1 1-16,-2-4-1 0,4-3 0 16,1-3 0-16,3-4 0 15,1-5-1 1,2-2 1-16,2-3-1 16,2-4 0-16,0-3 0 15,10-12 1-15,-11 16-2 0,11-16 2 16,0 0-1-16,0 0 0 15,0 0 0-15,0 0 1 16,0 0-1-16,22 1 1 16,-3-3-1-16,3 0 0 15,7 1 1-15,5 1-1 16,7-2 0-16,0 2-1 16,2 0 1-16,-2 1 0 0,-2 0-1 15,-3 0 1 1,-5 1-1-16,-4-2 0 15,-5 2-1-15,-6-4-1 16,-2 2 0-16,-14 0-2 0,17-10-3 16,-19-5-6-16,2 15-24 15,8-19-1-15,-9 7 1 16,-6-4 0-16</inkml:trace>
  <inkml:trace contextRef="#ctx0" brushRef="#br0" timeOffset="28136.2123">12744 15490 73 0,'-16'-8'38'0,"16"8"0"15,3-14 0-15,19 8-31 16,3-3-2-16,15 5-1 15,3-3-1-15,7 4-1 16,1 0-2-16,2 0-2 16,-1 7-3-16,-8-8-5 15,9 12-26-15,-15-6-2 16,-2 4 0-16,-4-1 1 16</inkml:trace>
  <inkml:trace contextRef="#ctx0" brushRef="#br0" timeOffset="28452.2558">13524 15748 59 0,'-9'18'36'0,"2"1"1"16,3 7 0-16,-4-4-28 16,10 13 0-16,-7-10-1 15,9 8-3-15,-3-6-2 16,5 1 0-16,3-4 0 16,2-3-2-16,4-4 0 0,-1-8-4 15,6 3-2-15,-9-18-25 16,7 3-7-16,-3-11-2 15,-1-4-1 1</inkml:trace>
  <inkml:trace contextRef="#ctx0" brushRef="#br0" timeOffset="28581.0249">13547 15556 65 0,'-17'-23'33'0,"-1"2"-1"16,12 10-5-16,6 11-57 15,0-16-2-15,13 15 0 16,3-4-2-16</inkml:trace>
  <inkml:trace contextRef="#ctx0" brushRef="#br0" timeOffset="29282.937">14486 15376 61 0,'-12'0'36'16,"12"0"-1"-16,-14 3 1 16,14-3-27-16,15 3-2 15,7 2-1-15,1-5-2 16,11 4 0-16,4-3-2 15,7 0-1-15,2 0 0 0,0 1-2 16,1 0 0-16,-7-3-2 16,-5 3-1-16,-12-5-3 15,2 10-4-15,-26-7-13 16,0 0-12-16,0 0 1 16,0 0-1-16,-26 2 2 15</inkml:trace>
  <inkml:trace contextRef="#ctx0" brushRef="#br0" timeOffset="29743.8813">14411 15643 42 0,'0'0'35'16,"-13"4"0"-16,13-4 2 0,0 0-18 16,0 0-9-16,32 11-2 15,-4-14-1-15,15 8-3 16,4-4 0-16,9 3-2 15,3-1-2-15,-1-2-2 16,-1 5-2-16,-13-13-15 16,-3 11-18-16,-10-7-1 15,-7 2 0-15,-9-6-1 16</inkml:trace>
  <inkml:trace contextRef="#ctx0" brushRef="#br0" timeOffset="30863.8027">16019 15824 43 0,'0'0'32'15,"16"3"-1"-15,-4-11 2 16,3-11-22-16,10-1-3 0,-4-12 0 15,10-5-3-15,-4-11-1 16,6-6-1-16,-2-13-1 16,2-3-1-16,-3-9-1 15,-4-2 1-15,-2-7-2 16,-6 6 2-16,-5 2-1 16,-4 9 1-16,-7 9 0 15,-2 13 1-15,-6 7-1 16,-1 14 1-16,-5 14-1 15,-1 13 1-15,-2 8 0 16,-3 15 0-16,-1 11-1 16,2 13 2-16,-3 10-1 15,6 12 1-15,-1 6-1 0,5 7 0 16,4 4 1-16,6 2-1 16,5-7 1-1,6 1-2-15,2-10 0 16,7-5 0-16,4-10 0 0,4-12-2 15,4-6-2-15,0-15-1 16,7-1-4-16,-13-21-29 16,14-3-1-16,-6-14-1 15,3-6-1-15</inkml:trace>
  <inkml:trace contextRef="#ctx0" brushRef="#br0" timeOffset="31271.5907">17163 14865 58 0,'-14'-8'36'0,"-6"0"0"16,-3 18 1-16,-8 5-26 15,5 23-2-15,-14 2 0 0,10 20-2 16,-5 6-2-16,10 6-1 15,3 8 0-15,8 2-1 16,7-2-1-16,12-1-2 16,11-1-1-16,7-8-5 15,17 4-18-15,-1-17-15 16,11-7-1-16,2-14 0 16,4-9-1-16</inkml:trace>
  <inkml:trace contextRef="#ctx0" brushRef="#br0" timeOffset="32119.8671">17584 15175 42 0,'5'-11'33'0,"-5"11"2"16,2-17 0-16,-2 17-21 15,-14 0-3-15,10 14-2 16,-8-2-2-16,6 14-1 15,-3-2-1-15,7 10-2 16,1-1 1-16,7 3-1 16,5-4-1-16,8-4-1 0,3-4 1 15,6-8-2-15,1-8 0 16,3-8 1 0,-2-7-1-16,-1-12 0 15,-5-6 0-15,-4-6 0 0,-6-4 0 16,-4-4 0-16,-5 4-1 15,-3 2 2-15,-2 5-2 16,-1 12 2-16,1 16-1 16,0 0 1-16,-2 27-1 15,4 15 1-15,1 14 0 16,-2 22 0-16,-1 14 0 16,-1 13 1-16,-3 6-1 15,-1 2 1-15,-3-6-1 0,-5-5 1 16,-5-10-1-16,-6-18 0 15,-4-15 1 1,-4-15 0-16,-5-18-1 16,-4-16 1-16,-3-15-1 0,0-18 0 15,0-16 2-15,11-16-3 16,7-14 1-16,15-15-1 16,14-4 0-16,14-5-1 15,13 6 2-15,14 7-3 16,11 11 0-16,6 13 0 15,5 17-1-15,-2 11-2 16,0 18-2-16,-15-3-20 0,4 15-14 16,-9 0-1-1,1 6 0-15,-7-3 0 16</inkml:trace>
  <inkml:trace contextRef="#ctx0" brushRef="#br0" timeOffset="33254.9498">18365 15737 31 0,'-12'1'32'16,"12"-1"3"-16,0 0-1 16,-19 0-18-1,21 17-3-15,-13-12-1 16,11 15-3-16,-10-5-1 16,8 12-1-16,-6-4-2 0,7 5-2 15,-1-5 0-15,4 2 0 16,3-3-2-16,4-4 0 15,2-2-1-15,2-5-2 16,7-4-1-16,-3-8-4 16,8 6-6-16,-11-16-25 15,5-2-1-15,-5-13 0 16,-1-3 0-16</inkml:trace>
  <inkml:trace contextRef="#ctx0" brushRef="#br0" timeOffset="33390.2335">18419 15559 64 0,'-17'-42'37'0,"2"10"0"0,2 8-1 16,7 13-28-16,0 0-4 16,6 11-4-16,0 0-8 15,20 6-26-15,-3 5-3 16,4 3 1-16,2 4-2 16</inkml:trace>
  <inkml:trace contextRef="#ctx0" brushRef="#br0" timeOffset="33653.2033">18828 15771 71 0,'-3'28'37'0,"-1"2"-1"15,-5 2-2-15,-4-9-36 16,8 8-32-16,-9-4-1 16,0-3-1-16,4-3-1 15</inkml:trace>
  <inkml:trace contextRef="#ctx0" brushRef="#br0" timeOffset="34267.462">19883 15296 40 0,'8'-30'32'0,"-8"-9"0"16,-2 0 1-16,-3 3-29 15,-9-7 2-15,5 7 0 16,-10-4 2-16,6 13-1 16,-8-3 0-16,8 10-2 15,-6 3 0-15,6 11-1 16,-5 6-1-16,3 12 0 15,-3 4 0-15,2 11 0 0,-1 5-1 16,3 10 1 0,1 4-2-16,6 7 1 15,-1 2 0-15,6 6 0 16,2 3 0-16,3 6 0 0,5 2-1 16,0 1 0-16,2-2 1 15,-1 1-1-15,0-4-1 16,0-2 0-16,-3-3 0 15,-1-9 0-15,-3-4 1 16,-2-7-2-16,-1-6-1 16,-4-6-1-16,4-5-3 15,-11-14-4-15,15-1-31 0,-15-15 0 16,12 4 1 0,-24-36 0-16</inkml:trace>
  <inkml:trace contextRef="#ctx0" brushRef="#br0" timeOffset="34456.0436">19430 15621 73 0,'-5'-19'39'15,"8"-2"1"-15,16 9-2 16,-5-4-33-16,29 12-1 16,7-1-1-16,9 1-2 15,5 3-3-15,4-3-2 16,6 13-7-16,-9-11-27 0,-3 5-1 15,-11-7 1-15,-4 1-1 16</inkml:trace>
  <inkml:trace contextRef="#ctx0" brushRef="#br0" timeOffset="34771.3746">20416 14968 65 0,'-20'-8'38'16,"2"15"0"-16,-7 9 0 15,3 20-28-15,-9 4-2 16,8 20-1-16,-6 3-1 0,4 12-2 15,2 2-1-15,8 4-1 16,4-2-1-16,9 0 0 16,8-6-2-16,5-8-3 15,13 0-4-15,-2-18-31 16,21 0-1-16,5-18-1 16,10-8 0-16</inkml:trace>
  <inkml:trace contextRef="#ctx0" brushRef="#br0" timeOffset="35535.1017">20635 15315 59 0,'-9'-14'36'15,"5"-4"0"-15,7 6 1 16,-6-4-28-16,19 13-2 15,-2 1-1-15,9 13 0 16,-4 5-1-16,3 12-1 16,-5 4 0-16,-3 12-1 15,-7 2 0-15,-7 5-1 0,-7 1-1 16,-7-1 1-16,-4-7-2 16,-1-5 1-1,-1-6-1-15,5-10 1 16,3-8-1-16,12-15 0 0,0 0 1 15,0 0-2-15,22-35 1 16,-1 1 0-16,3-11 0 16,7-9 0-16,1-7-1 15,-2-1 1-15,-3 6 0 16,-4 2 0-16,-5 10 0 16,-4 10 0-16,-4 10 0 15,-7 12 0-15,-3 12 1 0,-2 13-1 16,-1 8 1-1,2 6-1-15,1 7 0 16,3 8 1-16,0 1-1 16,3 7-1-16,3-1 0 0,1-4-1 15,3 3-3-15,-4-11-2 16,9 8-8-16,-11-21-24 16,8 3 0-16,-7-14-1 15,7-2 1-15</inkml:trace>
  <inkml:trace contextRef="#ctx0" brushRef="#br0" timeOffset="35772.0203">21151 15625 54 0,'-11'2'36'0,"11"12"1"0,-3-1 0 16,7 15-20-16,-3-6-11 15,8 11 0-15,-3-3-2 16,6 4-2-16,3-2-1 16,-1-7-2-16,5 1-3 15,-7-14-5-15,14 1-27 16,-12-9-1-16,2-5 0 16,-5-12 0-16</inkml:trace>
  <inkml:trace contextRef="#ctx0" brushRef="#br0" timeOffset="35929.3321">21222 15511 79 0,'-16'-21'38'15,"-1"3"-1"-15,8 6 0 16,-2 1-33-16,11 11-4 16,15-2-8-16,-4 2-26 15,6 4-4-15,2 1 1 16,6 4-2-16</inkml:trace>
  <inkml:trace contextRef="#ctx0" brushRef="#br0" timeOffset="36268.7205">21756 15653 88 0,'0'0'39'16,"9"27"0"-16,-10-8-1 15,-4 7-35-15,1 5-1 16,-1 6 0-16,-6 0-3 16,-5-2 0-16,2 4-4 0,-13-13-11 15,5 8-21-15,0-5-2 16,6-5 3-16,5-9-4 16</inkml:trace>
  <inkml:trace contextRef="#ctx0" brushRef="#br0" timeOffset="36775.0355">22302 15199 57 0,'0'0'35'0,"-11"-15"0"15,11 15 0-15,-27 2-26 16,15 16-1-16,-10-1-1 16,5 17-1-16,-6 5 0 15,6 12-3-15,-1 4 1 16,8 11-2-16,5 1 0 15,7 2-1-15,8-2 0 16,8-8-1-16,9-4 0 0,10-13 1 16,7-9 0-1,4-13-1-15,2-13 1 16,0-13 1-16,-3-17 0 16,-7-14-1-16,-8-15 1 0,-15-11 0 15,-13-10-2-15,-12-5 2 16,-9-1-1-16,-6 4 0 15,-6 7-2-15,-2 9 2 16,-1 14-2-16,3 12 0 16,7 16-1-16,3 7-2 15,8 16-3-15,-5-3-8 16,15 19-25-16,-5-2 1 16,9 11-2-16,-4-2 2 15</inkml:trace>
  <inkml:trace contextRef="#ctx0" brushRef="#br0" timeOffset="36996.5137">22149 15517 71 0,'-13'0'36'0,"13"0"1"15,0 0 0-15,12-19-28 16,16 19-4-16,5-4-1 15,9 3-3-15,4-1-1 16,0-1-3-16,5 9-6 16,-16-5-26-16,4 0-2 15,-7-4 0-15,-7 0-1 16</inkml:trace>
  <inkml:trace contextRef="#ctx0" brushRef="#br0" timeOffset="38675.3928">22805 15711 51 0,'4'-16'35'0,"-4"16"1"15,0 0 1-15,0 0-23 16,0 0-3-16,-3 17-1 0,4 8-4 15,-6-6-1-15,5 10-1 16,-3-2-1 0,2 2 0-16,-2-1-2 0,2-1-1 15,2-4 0 1,-1-6-2-16,3 1-2 0,-6-7-3 16,10 12-12-16,-7-23-21 15,0 0 2-15,-15 5-1 16,15-5 0-16</inkml:trace>
  <inkml:trace contextRef="#ctx0" brushRef="#br0" timeOffset="39098.932">23027 15013 63 0,'1'-14'37'0,"2"3"-1"16,-3 11 1-16,17-3-29 15,4 23-2-15,-2 0 0 16,9 18 0-16,0 8-2 0,3 16-1 16,-3 5 0-1,0 10 0-15,-7 5-1 0,-7 2 0 16,-8-6 0-16,-6 0-1 16,-8-10 0-16,-4-7 0 15,-5-7-2-15,-3-11 1 16,-2-4-3-16,-5-11-3 15,14 7-19-15,-9-19-15 16,7-4 1-16,3-8-3 16,12-4 2-16</inkml:trace>
  <inkml:trace contextRef="#ctx0" brushRef="#br0" timeOffset="39894.8483">23460 14753 25 0,'-12'-19'32'0,"12"19"2"16,0 0 0-16,1-18-14 15,18 30-6-15,-19-12-2 16,39 31-3-16,-14-1-3 16,12 21 1-16,-4 6-3 0,4 14 0 15,-9 12 0 1,-1 10-1-16,-10 4 1 0,-9 10-1 16,-9-4-1-1,-6-3 1-15,-8-7 0 16,-2-3-1-16,-5-12 0 0,0-6-1 15,-1-9 2-15,2-11-2 16,3-10 1-16,1-4-2 16,4-8-1-16,1-9-2 15,9 2-3-15,-12-16-30 16,15-7-8-16,0 0 2 16,11-3-1-16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7:48:42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4858 4335 12 0,'0'0'28'0,"-1"-18"3"15,1 18-1-15,0-13-16 16,-15-1-2-16,15 14-1 16,-18-10-2-16,7 13-2 15,-12-7-1-15,5 12-2 16,-8-4 0-16,2 10-1 15,-7-1 0-15,2 5-1 16,-2 2 0-16,7 3 0 16,3 0 0-16,8 2-1 0,4-2 1 15,9 0-1-15,7-2 1 16,8-1-1-16,6-6 1 16,5-2-2-1,-1-3 0-15,4-3 1 0,-2-3 0 16,-2-1-1-16,-5-4 1 15,-4 0-1-15,-16 2 1 16,13-1-1-16,-13 1 1 16,-15 7 0-16,-1 3-1 15,-4 7 1-15,-4 3-1 16,-3 7 1-16,-1 4-1 16,3 6 1-16,3 3 0 0,7 1 0 15,5 0-1-15,8-3 1 16,7-4 0-16,8-1 0 15,8-6-1 1,4-7 0-16,6-5 0 16,2-6-2-16,5-3-1 0,-3-12-1 15,8 2-3-15,-10-16-3 16,11 10-2-16,-16-22-3 16,12 13 0-16,-16-19 0 15,9 8 4-15,-14-9 2 16,2 4 6-16,-6-2 5 15,-6-2 5-15,6 14 4 16,-14-9 1-16,10 17 1 0,-12-6 0 16,1 23-3-1,3-21-1-15,-3 21-3 16,0 0-1-16,8 26-1 16,-10-3-1-16,2 3-1 0,-2 5 1 15,2 8-1-15,-3 1 0 16,2 0 0-16,-1-5-1 15,2-4 0-15,1-6 0 16,1-3-1-16,1-7 1 16,-3-15 0-16,0 0 0 15,17-2-1-15,-10-14 1 16,4-4 0-16,-2-10 0 16,4-4-2-16,-1-3 2 15,2-3-2-15,-2 4 1 16,0 4 0-16,-2 5 1 15,-3 4-1-15,0 7 0 16,-7 16 0-16,0 0 1 0,13-2-1 16,-7 14 0-16,1 10 0 15,1 3 0-15,1 7 0 16,4 2 0-16,0 5 1 16,1-3-2-16,1-4 1 15,-1-6 1-15,0-5-1 16,1-5 0-16,-1-11 1 15,-1-5-1-15,2-11 0 16,-2-8 1-16,-1-4-1 16,-1-2 1-16,-1-7-1 15,-1 0 1-15,-1-1-1 16,-1 0 0-16,-2 6 0 16,1 7 0-16,-1 3 0 0,0 6 0 15,-5 11-1-15,12 2 1 16,-7 12 0-16,3 7-1 15,-2 7 1-15,0 3 0 16,4 3-1-16,1 1 1 16,0-1 0-16,2-4 0 15,3-3 0-15,-2-8 1 16,2-5-1-16,1-6 0 16,-2-5 0-16,1-8 0 15,-4-9-1-15,3-3 0 16,-3-6-1-16,0-1-1 15,-4-11-7-15,11 9-19 16,-13-13-10-16,4 7-1 0,-5-1 1 16</inkml:trace>
  <inkml:trace contextRef="#ctx0" brushRef="#br0" timeOffset="915.9896">5887 4308 51 0,'0'0'34'16,"-7"-11"0"-16,7 11 0 16,-11 14-27-16,17 11-1 15,-11 2 1-15,7 16-2 16,-6 5 0-16,5 15 0 0,-6 4-1 16,4 8-1-16,-1 2 0 15,-3 0-1 1,2-4-1-16,1-5 1 15,1-6-1-15,-1-7 0 0,1-9 1 16,1-10-1-16,-1-8 1 16,1-5 0-16,-1-8 0 15,1-15 0-15,0 0 0 16,0 0-1-16,3-29 0 16,2 1-1-16,0-11 0 15,4-8 1-15,2-10-2 16,4-4 1-16,5-1-1 15,3-1 1-15,2 5 0 0,3 4 0 16,0 10 1 0,2 15-1-16,3 11 0 15,-2 10 0-15,-3 12 0 16,-5 12 0-16,-3 9 0 0,-7 6 0 16,-7 8 0-16,-8 2 0 15,-8 0 0-15,-8 0 0 16,-6-5 0-16,-2-6-1 15,-3-3 0-15,1-9 0 16,3-6-1-16,2-10-2 16,9 0-4-16,-3-20-17 15,18 3-14-15,4-10 0 16,10-3-1-16,3-9 1 16</inkml:trace>
  <inkml:trace contextRef="#ctx0" brushRef="#br0" timeOffset="1129.4809">6354 4582 65 0,'-2'21'37'16,"4"9"0"-16,-2-4 0 15,0 11-31-15,-2-5-1 16,7 8-1-16,-1-4-3 15,-2-8-6-15,13 4-20 16,-10-11-12-16,4-5 1 16,-9-16-2-16</inkml:trace>
  <inkml:trace contextRef="#ctx0" brushRef="#br0" timeOffset="1268.2219">6355 4398 66 0,'-18'-33'34'0,"2"6"-2"16,10 14-9-16,6 13-55 16,8-11-1-16,6 16-1 15,1 1-1-15</inkml:trace>
  <inkml:trace contextRef="#ctx0" brushRef="#br0" timeOffset="1753.9936">6654 4514 58 0,'1'-15'35'0,"4"4"1"16,-5 11-1-16,20 0-25 16,-5 15-6-16,0 5-1 15,5 13 1-15,-6 3 0 0,2 8-1 16,-4 0 0-16,1 3 0 16,-7-3-1-16,-1-3 1 15,-7-10 0 1,2-6 0-16,-3-9 1 0,0-3 0 15,3-13-1-15,0 0-1 16,-10-17 1-16,13-2-1 16,1-6 0-16,2-4-1 15,3-5 0-15,5-3-1 16,3 3 1-16,0 1-1 16,1-1 0-16,2 2-1 15,-2 6-2-15,-1 0 0 16,2 8-3-16,-6-4-5 0,11 14-12 15,-6-8-18-15,6 6 0 16,-2-3 1 0,6 3 1-16</inkml:trace>
  <inkml:trace contextRef="#ctx0" brushRef="#br0" timeOffset="1940.1082">7222 4410 57 0,'-3'15'36'16,"2"1"1"-16,-6 1 2 15,8 9-30-15,-8 0 1 16,10 10-3-16,-6 0 0 16,7 2-3-16,-1 0 0 15,2 1-5-15,3 0-3 16,-8-19-18-16,10 8-16 16,-3-13-1-16,4-7-1 15,-11-8 1-15</inkml:trace>
  <inkml:trace contextRef="#ctx0" brushRef="#br0" timeOffset="2090.5312">7187 4193 69 0,'-14'-36'35'16,"5"9"-2"-16,4 3-6 15,16 22-52-15,0 4-9 16,8 6-1-16,3 8 0 15</inkml:trace>
  <inkml:trace contextRef="#ctx0" brushRef="#br0" timeOffset="2960.1048">7801 4412 67 0,'-9'-13'37'0,"-6"0"-1"16,2 5 1-16,-9-2-31 16,6 14 0-16,-7 0-1 15,1 10-1-15,-3 3 1 16,3 11-2-16,-1 3 0 0,3 7-1 15,3 3 1-15,5 3-3 16,6-2 2-16,6 4-2 16,7-2-2-16,7-6 0 15,9-1-1-15,4-7 0 16,8-5-2-16,2-12-1 16,8 0 0-16,-2-18-1 15,8-3 1-15,-6-12 0 16,6-7 1-16,-4-11 2 15,0-4 1-15,-4-5 3 16,-4-4 0-16,-3 7 3 16,-14-3-1-16,-4 9 2 0,-14 3-1 15,-8 14 1-15,-17 4-1 16,-4 13 0-16,-11 7-1 16,1 7 0-1,-2 5 1-15,3 8-2 16,6 2 1-16,8 1-2 0,9 0 1 15,10-4-2-15,8-2 1 16,8-5-1-16,2-4-1 16,4-4 1-16,2-3 0 15,0-1-1-15,1 2 1 16,-2 3 0-16,-2 5 0 16,1 4 0-16,-1 1 0 15,0 5 0-15,2-1 0 0,4 1 1 16,0-7 0-16,2-5 1 15,1-9-1 1,3-7 0-16,-1-9 0 16,1-10 0-16,-1-10 0 0,-2-11 0 15,-2-10-1-15,-3-9 0 16,-2-14-1-16,-6-8 0 16,-5 2 0-16,-5 1 1 15,-6 9-1-15,-2 13 1 16,-4 10 0-16,-3 19 1 15,-2 22 1-15,-1 28 0 16,-2 19 0-16,6 15 1 16,1 12-1-16,3 12 0 0,5 6 1 15,6 4-2 1,7 3 0-16,8-10-3 16,8-1-4-16,-2-25-23 15,16 3-11-15,0-21-2 0,10-12-2 16,2-18 0-16</inkml:trace>
  <inkml:trace contextRef="#ctx0" brushRef="#br0" timeOffset="3732.1934">9463 4342 42 0,'-1'-15'35'0,"1"15"0"15,0-16 1-15,0 5-17 16,0 11-12-16,0 0 0 15,19-10-2-15,-19 10-1 16,22 9 0-16,-6-1-2 16,5 10 1-16,-1 5-2 0,5 7 1 15,-2 5 1-15,0 7-1 16,-3 1 1 0,-2 2-1-16,-7-2 1 15,-2-1-1-15,-7-8 2 0,-1-4-1 16,-4-9-1-16,-1-6 1 15,4-15-1-15,0 0 0 16,-15-9 0-16,14-11 0 16,1-5-1-16,4-7 0 15,1-7 0-15,3-2-1 16,3-1-2-16,1-3 1 16,4 7-3-16,0 0 0 0,4 9-2 15,-3-1-1-15,10 19-10 16,-14-7-24-16,10 9 1 15,-3-2 0-15,3 5 1 16</inkml:trace>
  <inkml:trace contextRef="#ctx0" brushRef="#br0" timeOffset="3960.424">10017 4214 74 0,'0'0'37'15,"-9"12"1"-15,5-1 0 16,7 12-31-16,-3-1-1 0,6 12 0 16,-1-3-2-16,5 8-1 15,0 0 0 1,3-1-2-16,2-2-1 16,-2-3-4-16,7 7-10 0,-6-16-24 15,0-1-1-15,-14-23-1 16,14 15 0-16</inkml:trace>
  <inkml:trace contextRef="#ctx0" brushRef="#br0" timeOffset="4099.4702">9974 4024 70 0,'-3'-18'27'15,"-5"0"-18"1,8 18-9-16,19-10-34 15,5 13 0-15</inkml:trace>
  <inkml:trace contextRef="#ctx0" brushRef="#br0" timeOffset="4524.046">10530 4226 55 0,'-2'-15'35'0,"2"15"1"16,-13-18 0-16,-2 1-24 16,2 16-4-16,-11-8-1 0,5 9-2 15,-4-1-1-15,5 7 0 16,-2 0-2-16,9 6 0 15,3 5-1-15,9 5 1 16,9 5-2-16,7 2 1 16,3 4 0-16,5 2 0 15,2-1 1-15,-3-2-1 16,-4-3 1-16,-7-4-1 16,-9-4 2-16,-12-5-1 15,-9-3 0-15,-6-3-1 16,-5-3 0-16,0-1-1 15,2-2-1-15,2-4-2 16,11 5-4-16,0-15-17 0,13 10-16 16,21-15-1-16,6 3 1 15,1-10-1-15</inkml:trace>
  <inkml:trace contextRef="#ctx0" brushRef="#br0" timeOffset="4844.3568">10802 3897 69 0,'4'-16'37'16,"-4"16"-1"-16,3-17 1 0,12 18-30 16,-15-1-1-16,10 27 0 15,-8-5-2-15,5 17 1 16,-4 4-1-16,3 11 0 15,-2 3-1-15,3 5-1 16,-2-2 0-16,0 1 0 16,0-4 1-16,-1-3-2 15,1-9 0-15,-1-5-1 16,0-6 1-16,-6-9-3 16,4-2-1-16,-7-11-2 15,7 4-8-15,-2-16-25 16,0 0-2-16,-8-19-1 15,16-2 2-15</inkml:trace>
  <inkml:trace contextRef="#ctx0" brushRef="#br0" timeOffset="5115.9035">11108 4182 74 0,'-18'4'37'16,"-4"4"1"-16,-6-2-2 15,5 8-29-15,-5-5-1 16,9 8-1-16,1-3 0 16,11 3-1-16,5 0-1 15,15 5 0-15,5-1 0 16,9 4-1-16,2-2 1 0,5 2-1 16,0-2-1-16,-1 0-1 15,-2-2-1-15,-7-6-4 16,4 9-22-1,-15-14-13-15,-2 1-2 0,-11-11 0 16,0 0 0-16</inkml:trace>
  <inkml:trace contextRef="#ctx0" brushRef="#br0" timeOffset="57151.0665">4607 5374 1 0,'0'0'18'16,"0"0"5"-16,0 0-1 15,12 3-16-15,-1-2 0 0,2-6-1 16,7 5 0-16,1-4 0 16,8 3 1-16,0-4 0 15,8 4-1-15,2-4 1 16,6 2-3-16,-1-1-1 16,7 0 0-16,4-2-1 15,4 1 1-15,-2 1-1 16,7 1 1-16,-3-2 0 15,5 3 0-15,-2-3 1 16,4 4-1-16,-2-3 0 16,3 4 1-16,-1-5-1 15,4 3 0-15,2-3 0 16,4 1 0-16,1-2 0 0,7 1 0 16,0-2-1-16,7 0 1 15,-1 0-1-15,5 0 1 16,-2-1 0-16,4 1-1 15,-3-1 1-15,1 4-1 16,-2-4 0-16,-1 5 0 16,-1-5 0-16,-2 4-1 15,-4-1 1-15,0 1 0 16,-4 0 0-16,-1 1 0 16,-2-6 0-16,1 4 0 15,-2-1-1-15,3 0 1 16,-1-1-1-16,4 1 0 15,2-3 0-15,1 1 1 0,1 3-2 16,2-1 1-16,1 1 1 16,1-1-1-16,-1 0 1 15,0 0-1 1,0 1 1-16,-2-1 0 0,-1 0 0 16,1 0 0-16,1 0 0 15,1 0 0-15,2 0 0 16,4 0 0-16,1-1 0 15,4 1 0-15,3 0-1 16,1 0 1-16,3-1-1 16,1 1 1-16,0 0-1 15,4 0 1-15,-3 0 0 16,2 1 0-16,-2 0 0 0,-2 1 0 16,-6-1 0-16,-8 3 0 15,-7-2 0-15,-11 3 0 16,-8 0 0-1,-9 1 0-15,-11-1 0 0,-8 2-1 16,-10 1-1-16,-6-4-3 16,1 6-31-16,-27-4-2 15,0 0-1-15,-9-11-1 16</inkml:trace>
  <inkml:trace contextRef="#ctx0" brushRef="#br0" timeOffset="58606.6713">7828 6081 18 0,'0'0'29'0,"6"-14"1"16,-9 4-9-16,3 10-2 15,-4-21-5-15,4 21-3 16,-4-27-3-16,4 27-2 15,-9-27-1-15,5 17-2 0,-6-3 1 16,10 13-2-16,-18-19 0 16,7 18 0-16,-1 0-1 15,-1 2 0-15,-1 5 0 16,2 4-1-16,-3 2 1 16,2 1 0-16,-1 5 0 15,3 0 0-15,-2 2 0 16,3 4 0-16,-1-2 0 15,1 2 0-15,-1 2 0 0,1 3-1 16,1 0 1 0,0 1-1-16,-1 2 0 15,2 0 1-15,-1 0-1 16,1 3 0-16,-1-1 0 0,2 0 1 16,-2-1-1-16,1 2 1 15,-1 1-1-15,2-4 1 16,-3 1-1-16,3-2 1 15,1-4-1-15,0 0 0 16,0-1 0-16,2-3 1 16,1-3-2-16,2 0 2 15,1-6 0-15,0 1 0 16,1-3 1-16,-1-1-2 16,0-11 1-16,3 15 0 15,-3-15 1-15,0 0-2 16,0 0 0-16,0 0 0 15,0 0 0-15,0 0 0 0,13-4-2 16,-13 4 2-16,12-21-1 16,-3 7 1-16,2-2-1 15,2-1 0-15,2-2 1 16,0-1 0-16,-1 1 0 16,2 2 0-16,-2 1 1 15,2 1-1-15,-4 3 0 16,-1 2 0-16,-11 10 0 15,19-8 1-15,-19 8-1 16,21 6 1-16,-10 3-1 16,2 5 1-16,3 2 0 15,5 5 1-15,1-1 0 16,5 2 0-16,0-3-1 0,2 0 0 16,2-4 1-16,-2-4-2 15,-1-1-2-15,-6-10-6 16,10 0-30-16,-14-7-1 15,3-4 1-15,-3-6-2 16</inkml:trace>
  <inkml:trace contextRef="#ctx0" brushRef="#br0" timeOffset="59234.6263">7543 5725 43 0,'-10'13'34'0,"10"-13"1"16,0 0 0-16,32-2-25 15,-23-11-2-15,15 7 1 16,-7-13-3-16,7 6-2 15,-3-8 0-15,2 6-1 16,-5-2 1-16,1 7-1 16,-6 0 0-16,0 8-1 15,-2 3 1-15,0 7-1 0,0 3 0 16,2 5-1-16,0 1 0 16,3 1-1-16,2 3-1 15,-2-3-2-15,7 8-6 16,-3-10-29-16,7 3-1 15,0-3-1-15,2-2 0 16</inkml:trace>
  <inkml:trace contextRef="#ctx0" brushRef="#br0" timeOffset="59951.0289">8251 6699 37 0,'0'0'35'0,"0"-12"-1"16,0 12 2-16,-2-15-23 15,2 15-2-15,0 0-2 16,15 17-3-16,-15-4 0 16,6 9-2-16,-5 2 0 15,4 7 0-15,-2 0-1 0,0 5 0 16,-3-4 0-16,2-1-1 15,-4-5 0-15,4-4-1 16,-4-4 0 0,2-4 0-16,0-14 0 15,0 0 0-15,0 0 0 0,14-14 0 16,-6-7-1-16,5-5 1 16,0-5-2-16,5-2 1 15,2 0-1-15,-1 3 1 16,1 3-1-16,-1 8 1 15,-1 5-1-15,-3 8 1 16,-1 7 0-16,-3 7 0 16,-1 7 1-16,-3 4-1 0,1 5 1 15,0 4-3-15,0 2 1 16,0-2-4-16,3 8-4 16,-11-9-29-1,11-3-1-15,-3-8 0 0,3-6-2 16</inkml:trace>
  <inkml:trace contextRef="#ctx0" brushRef="#br0" timeOffset="60370.1753">9170 5806 38 0,'-4'-11'34'16,"4"11"0"-16,-11-10 1 15,-3 6-23-15,9 16-1 16,-15-2-1-16,9 14-2 15,-8 3-2-15,4 12 0 16,-5 4-2-16,3 13 0 16,0 4-1-16,4 8 0 15,1 3 0-15,5 3-1 16,6-2-1-16,9-2 0 16,9-7-1-16,7-5 1 15,8-9-1-15,6-9 0 0,2-9-2 16,-1-12-2-16,6 2-9 15,-9-16-26-15,-2-7 0 16,-6-6-1-16,-1-5 0 16</inkml:trace>
  <inkml:trace contextRef="#ctx0" brushRef="#br0" timeOffset="61078.4144">9717 5836 20 0,'-13'0'32'0,"1"6"2"16,-1 2 0-16,-1 1-12 16,6 17-9-16,-13-5-2 15,13 15-2-15,-12-2-2 16,9 13-1-16,-2-1-2 15,7 7 0-15,-1 2-1 16,10 1 0-16,2-1-1 0,8-1 0 16,4-4-1-16,6-7 0 15,4-5 0-15,4-9 0 16,1-11 0 0,1-10 0-16,2-11 1 0,0-11-1 15,-1-11 1-15,-2-10-1 16,-5-10 1-16,-5-8-1 15,-6-4 0-15,-6-3-1 16,-10-3 1-16,-11 5-1 16,-5 2-1-16,-6 7 0 15,-3 11 0-15,-1 6-1 16,1 9-2-16,-2 0-3 16,13 20-7-16,-3-3-25 0,17 6 0 15,-16 4-1-15,16-4 1 16</inkml:trace>
  <inkml:trace contextRef="#ctx0" brushRef="#br0" timeOffset="61282.7377">9630 6107 72 0,'0'0'39'15,"13"17"-1"-15,2-12 1 16,12 1-32-16,0-4-1 15,12 1-2-15,-1-3-1 16,2 1-4-16,1 3-3 16,-8-10-18-16,4 7-16 0,-6-2 0 15,-5 3-1 1,-5 1 0-16</inkml:trace>
  <inkml:trace contextRef="#ctx0" brushRef="#br0" timeOffset="61575.4455">10268 6328 76 0,'0'0'39'0,"-4"20"1"15,2-6 0-15,8 8-34 16,-6 6-2-16,5 6 1 0,-7 0-2 16,3 5-1-16,-3-3-1 15,-2-2-1-15,0-4-2 16,-3-9-4-16,7 5-10 16,-10-15-23-16,10-11-1 15,-14 5 0-15,6-16 0 16</inkml:trace>
  <inkml:trace contextRef="#ctx0" brushRef="#br0" timeOffset="62063.732">9807 5894 29 0,'-15'-4'33'0,"15"4"0"15,-13-8 1-15,1-2-18 16,12 10-4-16,0 0-3 16,-12-9-3-16,12 9-3 15,-15-4-2-15,15 4-3 16,-18 1-18-16,18-1-14 0,-11 7-1 16,11-7 0-16,0 0-1 15</inkml:trace>
  <inkml:trace contextRef="#ctx0" brushRef="#br0" timeOffset="62489.8766">10583 5594 77 0,'20'-4'38'16,"6"12"0"-16,3 1 0 15,9 18-35-15,2 9 0 16,1 17 2-16,-3 4 0 16,-4 16 0-16,-9 1-1 15,-6 7-1-15,-10 0 0 16,-8 1 0-16,-9-5-1 0,-3-6-1 16,-8-8 0-1,-1-9-1-15,-1-5-2 16,-1-11-2-16,7-1-9 15,-3-16-27-15,7-4-1 0,-1-10-1 16,12-7-1-16</inkml:trace>
  <inkml:trace contextRef="#ctx0" brushRef="#br0" timeOffset="63158.1046">11608 5922 66 0,'0'0'39'15,"-18"-5"-2"-15,18 5 2 16,4-11-31-16,16 11 0 16,-2-6-3-16,12 1-1 15,3 0-1-15,11 2-2 16,3-4 0-16,4 5 0 15,-1 0-2-15,-5-1 0 16,-4 3-2-16,-10 0-1 16,-1 6-4-16,-30-6-20 15,11 3-10-15,-11-3-1 16,-20 9 1-16</inkml:trace>
  <inkml:trace contextRef="#ctx0" brushRef="#br0" timeOffset="63359.7962">11575 6052 68 0,'0'0'37'15,"11"12"2"-15,8-11-2 16,12 5-30-16,3-8-4 16,10 2 2-16,-2-3-2 15,5 3-1-15,-2 1-2 16,-3-3-6-16,5 6-30 15,-14-4-1-15,0 0-2 16,-7-4 0-16</inkml:trace>
  <inkml:trace contextRef="#ctx0" brushRef="#br0" timeOffset="64017.3193">13205 5334 38 0,'-1'-12'36'0,"1"12"-1"16,0-17 2-16,0 17-23 16,0 0-2-16,0 23-1 15,-8-8-4-15,5 14-1 16,-4-1-1-16,2 8-1 16,-2 1-2-16,2 5 1 15,0-3-2-15,4-1 0 16,1-4-1-16,0-4-2 15,2 3-1-15,-2-9-2 16,6 9-7-16,-13-13-26 0,11 5 0 16,-8-7-2-16,1 1 2 15</inkml:trace>
  <inkml:trace contextRef="#ctx0" brushRef="#br0" timeOffset="64224.049">12922 5982 71 0,'-16'8'38'16,"16"-8"1"-16,0 0-2 16,15 8-30-16,6-11 0 15,17 4-2-15,4-5-2 16,12 2 0-16,6-1-2 0,3 0-2 16,2 0 0-16,-5-2-3 15,0 9-4-15,-21-6-31 16,0 3 1-16,-15 1-2 15,-7 1 1-15</inkml:trace>
  <inkml:trace contextRef="#ctx0" brushRef="#br0" timeOffset="64810.6662">13005 6389 54 0,'0'0'35'16,"-17"-10"1"-16,17 10 0 15,1-17-27-15,-3 0-1 16,13 9-1-16,-9-8-1 15,8 5-2-15,-3-2 0 16,4 8-2-16,-11 5 1 16,16-5-2-16,-16 5 1 15,15 18 0-15,-10 2-1 16,1 8 0-16,-1 3 0 0,0 6 0 16,-4 0 0-16,0 3 0 15,-3-2 0-15,-1-4 0 16,1-4-1-1,-2-5 0-15,2-8 1 0,-1-5-1 16,3-12 1-16,0 0 0 16,0 0-1-16,8-18 1 15,0-5 0-15,4-8-1 16,4-4 0-16,6-4 0 16,3 0 0-16,4-1 0 15,0 6 0-15,0 6 0 16,0 9 1-16,-5 10-1 15,-2 12 1-15,-3 9-1 0,-5 9 0 16,-1 9 1-16,-3 3-1 16,-3 4 0-1,1 3-1-15,-3-2-3 16,4 11-18-16,-4-18-18 0,3-3-1 16,-4-9-1-16,7-5 0 15</inkml:trace>
  <inkml:trace contextRef="#ctx0" brushRef="#br0" timeOffset="66079.5008">15279 4895 29 0,'11'-8'32'16,"-11"8"0"-16,-11-2 2 16,-7 8-24-16,-11-10-2 15,2 12 1-15,-18-9-1 16,2 9-1-16,-13-10-1 16,-2 5-1-16,-7-6-1 15,-1 0-1-15,-5-3 0 16,2 2 0-16,0-3 0 0,3 1-1 15,4-1 0-15,9 2 0 16,4-1-1-16,9 2 1 16,4 1-1-16,9 0 0 15,5 0 0-15,7 0 0 16,4 1 0-16,11 2 0 16,-12 1-1-16,12-1 1 15,0 11-1-15,4 0 1 16,2 3-1-16,6 6 0 15,2 3 1-15,7 6-1 16,5 4 0-16,7 3 1 16,5 3 0-16,4 0-1 15,5 2 1-15,2-1-1 0,-1-3 2 16,1-2-2-16,-4-4 1 16,-3-4-1-16,-8-3 1 15,-6-5-1-15,-5-6 1 16,-8-3-1-16,-4-2 0 15,-11-8 0-15,0 0 1 16,11 10-1-16,-11-10 0 16,0 0 0-16,0 0 0 15,-10 12 1-15,10-12-1 16,-19 19 0-16,5 0 0 16,-5 4 0-16,-4 3 0 15,-6 8 0-15,-1 3 0 16,-5 5 0-16,-5 3-1 0,0 1 1 15,0 2 0-15,0 1 1 16,1-1-1-16,1-3 0 16,0-2 1-16,2-1 0 15,5-5 0-15,0-3-1 16,1-1 1-16,2-6-2 16,2-1 2-16,4-4-1 15,5-2 1-15,1-6-1 16,5 0 0-16,11-14 0 15,-12 15 0-15,12-15 0 16,0 0 0-16,0 0 0 16,0 0-1-16,-1 11 1 15,1-11 0-15,16 0 0 0,2 0 0 16,10-1 0 0,10-1 1-16,13-2-2 15,11 0 2-15,13 0-1 16,10 0 0-16,6 0 1 0,3-1-1 15,0 1 1-15,-4 0 0 16,-10 0-1-16,-6 1 0 16,-15-1 1-16,-8 0-1 15,-15 2-1-15,-7 2-1 16,-10-2-1-16,-3 6-3 16,-16-4-7-16,19 5-26 15,-19-5-2-15,1 16 0 0,-1-16 0 16</inkml:trace>
  <inkml:trace contextRef="#ctx0" brushRef="#br0" timeOffset="66462.9838">14221 6649 58 0,'-1'-11'37'16,"1"11"0"-16,0 0 1 15,-16-9-27-15,15 20-3 0,1-11 0 16,-9 28-3-16,3-11-1 15,5 9-1-15,-2-2 0 16,6 4-1-16,-1 0 0 16,4 1-2-16,2-2 1 15,1-4-1-15,2-2 1 16,2-6-3-16,0-1-1 16,-13-14-3-16,29 12-8 15,-29-12-25-15,21-16 0 16,-12-3-1-16,-2-6 0 15</inkml:trace>
  <inkml:trace contextRef="#ctx0" brushRef="#br0" timeOffset="66624.9875">14255 6461 51 0,'-6'-15'34'15,"6"15"-1"-15,6-16 0 16,6 13-34-16,-1 5-27 15,3-4-2-15,10 8-2 16,-3-5-1-16</inkml:trace>
  <inkml:trace contextRef="#ctx0" brushRef="#br0" timeOffset="66874.3484">14497 6610 69 0,'0'0'37'15,"-1"11"1"-15,1-11 0 16,23 7-31-16,-7-6-2 16,11 3 0-16,-3-4-3 15,7 3-1-15,-1-1-1 16,-2-2-4-16,1 7-3 15,-15-10-15-15,0 7-14 16,-14-4-2-16,8 13 0 16,-8-13 0-16</inkml:trace>
  <inkml:trace contextRef="#ctx0" brushRef="#br0" timeOffset="67055.7946">14507 6784 56 0,'6'11'36'15,"10"-8"0"-15,6-4 0 16,4-9-28-16,9 10-5 16,1-3-1-16,3-2-3 15,3 4-5-15,-10-12-13 16,4 3-15-16,-2-1-2 16,-3-6 1-16,-4 0 0 15</inkml:trace>
  <inkml:trace contextRef="#ctx0" brushRef="#br0" timeOffset="67210.6922">14996 6613 49 0,'0'0'39'16,"5"15"-1"-16,-6 2 1 0,-5 0-16 15,6 12-15-15,-9-3-2 16,6 5-3-16,-1 0-4 16,-7-13-14-16,7 5-23 15,-1-6 0-15,5-17-2 16,-6 12 1-16</inkml:trace>
  <inkml:trace contextRef="#ctx0" brushRef="#br0" timeOffset="67883.0221">14565 4419 51 0,'0'0'35'15,"-7"-17"2"-15,7 17-1 16,10-12-25-16,-10 12-2 15,0 0-1-15,0 0-2 16,13 11-2-16,-10 3 0 16,3 7-2-16,-3 1 0 15,3 4-1-15,-1-1 1 16,0-1-1-16,-1-5 0 16,-2 0 0-16,0-7-1 0,-2-12 1 15,1 16 0-15,-1-16 0 16,0 0 0-16,11-14 0 15,-4 2-1-15,3-5 2 16,2-4-1-16,4-2 0 16,1-2-1-16,3 3 1 15,-2 3 0-15,0 4 0 16,0 4 0-16,2 7 0 16,-2 9-1-16,-1 9 0 15,-2 3 0-15,-2 6-1 16,2 5 1-16,-1 4-3 15,-2 10-2-15,-6-8-20 16,6 9-15-16,-2-3-2 0,4 3 0 16,2-4 0-16</inkml:trace>
  <inkml:trace contextRef="#ctx0" brushRef="#br0" timeOffset="68651.4458">15598 5918 34 0,'-11'18'35'0,"5"3"-1"15,6-21 2-15,0 0-24 16,0 0-3-16,16-16 0 15,6 0-2-15,-4-14-2 16,11-2-2-16,-3-16 0 16,6-5-2-16,-3-12 1 15,0-8-1-15,-3-6-1 16,0-4 1-16,-7-4-1 16,-4 5 0-16,-7 7 0 15,-4 8 0-15,-7 11-1 16,-5 15 2-16,-9 12-1 15,-3 13 1-15,-5 12 0 0,-1 14 1 16,-1 9-1-16,0 13 1 16,0 10 1-16,4 12-1 15,1 5 1-15,6 12-2 16,5 3 1-16,8 6 0 16,4-1-1-16,5 0 0 15,4-4 0-15,7-2 0 16,3-4-2-16,1-7 2 15,5-6-1-15,-3-10-3 16,4-1-1-16,-4-18-6 16,15-1-27-16,-12-15-1 15,6-7-1-15,-4-12-2 16</inkml:trace>
  <inkml:trace contextRef="#ctx0" brushRef="#br0" timeOffset="68963.8798">16588 4918 49 0,'-17'-11'37'0,"-1"7"0"16,-2 15 1-16,-3 3-27 15,7 23-1-15,-12 3-1 0,8 21-1 16,-7 1-2-16,6 18-1 16,-4-1-1-16,6 8-1 15,3 1-1-15,7-1-1 16,5-6 0-16,8-4-1 16,11-2-4-16,3-18-7 15,20 0-29-15,0-13 1 16,11-9-2-16,2-12 0 15</inkml:trace>
  <inkml:trace contextRef="#ctx0" brushRef="#br0" timeOffset="70059.9544">16957 5225 36 0,'-3'-21'36'0,"1"3"-1"16,-1 5 2-16,-4-5-23 16,7 18-3-16,0 0-2 15,-3 19-2-15,-5-2-1 16,6 11-3-16,-1 2 1 15,3 10-2-15,3 2 0 16,5 1-1-16,3-1 1 16,6-5-2-16,6-4 1 15,4-8 0-15,1-8 0 0,4-8-1 16,0-9 1-16,-1-10 0 16,-2-8 0-16,-3-6-1 15,-5-8 1-15,-4-3-1 16,-3-1 0-16,-6 0 1 15,-2 1-1-15,-2 7 1 16,-2 3-2-16,-2 8 2 16,0 17-1-16,0 0 0 15,0 0 0-15,10 30 0 16,-6 10 0-16,-3 11 0 16,-2 16 1-16,-3 12-1 15,-4 9 0-15,-3 10 1 16,-5 3 0-16,-6 0 0 0,-4-4 0 15,-4-8 1-15,-3-9-1 16,-4-13 1-16,-3-11 0 16,-4-15 0-16,2-13-1 15,3-12 1-15,0-15 0 16,5-11-1-16,6-14 1 16,8-10-1-16,13-11-1 15,6-7 0-15,8-6-1 16,12-2 1-16,5 1-1 15,5 4 0-15,4 6 0 16,3 6-1-16,3 9 0 16,0 6-1-16,3 11-2 15,-5-1-4-15,11 18-10 0,-9-11-21 16,3 9-1-16,-2-1 0 16,-1 4 0-16</inkml:trace>
  <inkml:trace contextRef="#ctx0" brushRef="#br0" timeOffset="70314.2203">17569 5668 73 0,'0'0'38'15,"-12"4"1"-15,11 20-8 16,-6-13-23-16,9 13 0 0,-7-3-2 15,5 7-1-15,-1-2-1 16,3 2-2 0,1-1-1-16,2-1 0 0,2-6-1 15,3 0-1-15,3-3-2 16,-13-17-6-16,32 12-23 16,-17-16-8-16,2-4 1 15,0-11-2-15</inkml:trace>
  <inkml:trace contextRef="#ctx0" brushRef="#br0" timeOffset="70458.168">17689 5507 64 0,'-9'-25'37'0,"0"5"-1"16,4 4 0 0,4 5-34-16,1 11-7 15,11-1-28-15,-11 1-2 16,24 12 0-16,-11-1-2 0</inkml:trace>
  <inkml:trace contextRef="#ctx0" brushRef="#br0" timeOffset="70662.0216">17998 5746 76 0,'-3'22'39'0,"1"2"0"16,-4 0 0-16,1 9-35 16,-2-2-3-16,-4-3-4 0,8 2-33 15,-11-3-2-15,0-2 0 16,1-3-1-16</inkml:trace>
  <inkml:trace contextRef="#ctx0" brushRef="#br0" timeOffset="71562.3117">18742 5100 27 0,'4'-30'34'16,"-3"3"0"-16,-6-5 2 16,-4-2-21-16,1 15-4 15,-15-10 0-15,10 15-2 16,-14-4-2-16,7 15-2 15,-4-2-1-15,4 13 0 16,0 3-1-16,4 10-1 16,2 5 0-16,3 11 1 0,4 4-2 15,2 11 1-15,0 7 1 16,3 7-2-16,-2 7 2 16,3 9-1-1,0 0 0-15,2 2-1 0,-1 1 1 16,2-7 0-16,2-6-2 15,0-4 1-15,1-8-1 16,-1-13 1-16,1-8-2 16,-3-9 1-16,0-7-2 15,-3-10-2-15,3-2-3 16,-10-26-10-16,9 0-23 16,-8-11-1-16,-1-6 0 0,-5-10 0 15</inkml:trace>
  <inkml:trace contextRef="#ctx0" brushRef="#br0" timeOffset="71735.0442">18316 5571 80 0,'-1'-20'39'15,"5"3"1"-15,11 7-1 16,3-3-34-16,16 5-2 16,3-3 0-16,10 3-2 15,7 6-3-15,6-6-2 16,11 14-10-16,-7-11-24 15,5 1-2-15,-8 0 1 16,-3-4-1-16</inkml:trace>
  <inkml:trace contextRef="#ctx0" brushRef="#br0" timeOffset="72098.5702">19454 4881 54 0,'-12'-11'37'0,"-3"3"0"16,2 10 2-16,-19 2-31 15,16 23 1-15,-13-1 0 16,5 18-2-16,-8 7-1 0,4 11-2 16,-2 5 1-16,7 7-3 15,4 4 1-15,6 0-1 16,11 0-1-16,11-5-2 16,9-4-1-16,5-8-3 15,14 2-8-15,-2-19-28 16,8-9 1-16,-3-14-2 15,0-11 1-15</inkml:trace>
  <inkml:trace contextRef="#ctx0" brushRef="#br0" timeOffset="73273.8937">19724 5107 28 0,'0'0'34'0,"7"-19"1"16,-7 19 0-16,23-11-20 16,-21-3-3-16,16 14-2 15,-18 0-3-15,26 4-2 16,-14 5-1-16,2 10 0 0,-3 7-1 16,-1 9-1-16,-6 5 2 15,-3 8-1 1,-6 0 1-16,-2 4-2 15,-7-1 1-15,0-3-1 0,-2-9 1 16,0-5-2-16,3-8 0 16,2-7 0-16,3-5 0 15,8-14 0-15,0 0-1 16,15-19 0-16,3-1 1 16,5-12-1-16,6-5 0 15,3-10 1-15,6-10-1 16,-2-2 0-16,-3 1-1 15,-4 5 2-15,-6 4-2 16,-3 9 2-16,-8 7-2 16,-5 12 1-16,-7 21 0 15,0 0 0-15,0 0 1 16,-12 24-1-16,3 1 0 0,5 7 0 16,0 5 1-16,3 3-1 15,1 0 1-15,2 1-2 16,3 1 2-16,0-2-2 15,5-3 0-15,-3-5-3 16,5 1-2-16,-7-14-7 16,17 3-27-16,-8-8 1 15,5 1-2-15,-2-9 0 16</inkml:trace>
  <inkml:trace contextRef="#ctx0" brushRef="#br0" timeOffset="73562.8412">20337 5498 69 0,'0'0'40'15,"-5"16"-1"-15,-5-5 1 16,4 11-31-16,-6-4-3 15,12 9 0-15,-5-2-2 16,6 4-1-16,4-2-2 16,3-2-1-16,6 0 0 15,-2-7-3-15,6 0-2 16,-18-18-6-16,35 13-28 0,-22-14-1 16,3-4 0-16,-3-8 0 15</inkml:trace>
  <inkml:trace contextRef="#ctx0" brushRef="#br0" timeOffset="73706.7503">20422 5428 66 0,'-11'-25'37'0,"1"2"-1"16,3 8 0-16,3-4-33 16,4 19-16-16,16-9-21 15,-4 4-2-15,4 5 0 16,4 2-1-16</inkml:trace>
  <inkml:trace contextRef="#ctx0" brushRef="#br0" timeOffset="73898.6853">20704 5491 63 0,'-2'19'39'15,"-2"5"0"-15,-2 1 0 16,0 8-28-16,-5-8-4 15,3 8-2-15,0-4-5 16,-3-2-3-16,6 8-11 16,-1-13-24-16,1-4-1 15,0-5 0-15,5-13 0 0</inkml:trace>
  <inkml:trace contextRef="#ctx0" brushRef="#br0" timeOffset="74433.9946">21262 4847 49 0,'0'-11'36'0,"0"11"1"16,-2-10 1-16,2 10-21 15,-13 15-9-15,10 10 0 0,-12-5-2 16,4 14-1-16,-6 1-2 16,0 14 1-16,-1 2-2 15,3 4 0-15,1 2 0 16,8 2-1-16,5 2 0 15,8-3-1-15,8-3 2 16,9-8-2-16,7-7 0 16,3-9 1-16,8-8-1 15,-2-11 1-15,-1-14 0 0,1-10-1 16,-5-9 1 0,-3-11 1-16,-6-9-1 15,-5-12 0-15,-10-7-1 16,-6-3 1-16,-8-4-1 0,-6 1 0 15,-7 2 0-15,-9 2 0 16,-2 9-2-16,-3 8 1 16,2 10-1-16,0 5-2 15,5 17-2-15,-7-4-7 16,17 19-27-16,-10 6 0 16,3 8-1-16,-2 2 0 15</inkml:trace>
  <inkml:trace contextRef="#ctx0" brushRef="#br0" timeOffset="74625.0594">21053 5085 67 0,'9'11'39'0,"12"1"1"0,3-7-1 16,24 3-30-16,-13-8-2 16,14 3-2-16,-2-2-1 15,3-2-3-15,3 4-3 16,-7-6-3-16,7 15-16 15,-15-12-17-15,-2 3-1 16,-9-2 0-16,-1 1 0 16</inkml:trace>
  <inkml:trace contextRef="#ctx0" brushRef="#br0" timeOffset="78133.8744">21775 5539 31 0,'0'0'33'16,"0"0"1"-16,0 0 1 0,12 11-17 16,-12-11-4-16,0 17-3 15,-5-5-2-15,10 13-2 16,-8-5 0-16,7 6-1 16,-6-2-2-16,3 4 0 15,-4-6-2-15,3 0 0 16,2-4-2-16,-2-2 0 15,3-1-3-15,-3-15-5 16,16 22-29-16,-16-22-3 16,14 15 1-16,-14-15-2 15</inkml:trace>
  <inkml:trace contextRef="#ctx0" brushRef="#br0" timeOffset="78578.701">22193 4656 68 0,'0'0'36'16,"2"-13"0"-16,-2 13 1 0,18 19-31 15,-6 4 0-15,12 18 1 16,-3 8-2-16,7 15 0 15,-3 9 0-15,2 9-1 16,-8 3-1-16,-4 3 0 16,-8-5 0-16,-8-5-1 15,-8-7-1-15,-4-7-1 16,-4-8 0-16,-3-9-2 0,0-3-3 16,-9-14-29-16,12 2-7 15,-1-12-1-15,8-3 0 16</inkml:trace>
  <inkml:trace contextRef="#ctx0" brushRef="#br0" timeOffset="79514.7129">22605 4522 33 0,'-6'-25'31'0,"-4"-1"1"15,3 3 2 1,2 10-21-16,-8-13-1 16,13 26-1-16,0-24-3 15,0 24 0-15,15 0-1 0,3 16-2 16,-1 7 0-16,8 19-1 15,2 13-1-15,4 21 0 16,2 15 0-16,-1 17 0 16,-5 10 0-16,-4 8-1 15,-8 1 0-15,-5 0-1 16,-9-7 1-16,-6-13-1 16,-8-10 1-16,-3-14-1 15,-4-13-1-15,1-12 1 16,-2-8-1-16,0-12 0 15,5-8-1-15,-1-9-4 16,15 3-11-16,2-24-25 16,0 0 1-16,0 0-2 0,17-12 1 15</inkml:trace>
  <inkml:trace contextRef="#ctx0" brushRef="#br0" timeOffset="80142.9199">23675 5138 73 0,'-29'-3'37'0,"6"1"1"0,6-3-1 16,17 5-29-16,0 0-1 16,12-4-2-16,4 2-1 15,11 1-1-15,4-2-2 16,7 1 0-1,6 2-2-15,-1-3-2 0,1 7-3 16,-11-9-6-16,5 9-23 16,-19-1-3-16,-7 6 1 15,-12-9-1-15</inkml:trace>
  <inkml:trace contextRef="#ctx0" brushRef="#br0" timeOffset="80295.9706">23730 5266 61 0,'-14'11'35'0,"14"-11"-1"15,-5 12 0-15,25-6-24 16,-4-9-3-16,14 3-3 16,4-3-4-1,4-5-7-15,14 2-26 0,1 0-2 16,1-2 1-16,6 2-2 16</inkml:trace>
  <inkml:trace contextRef="#ctx0" brushRef="#br0" timeOffset="80826.1522">24898 4546 84 0,'0'0'38'0,"-15"-2"1"15,12 15 0-15,-3 3-33 16,8 17 0-16,-4-2 0 16,7 16-1-16,-4 2-3 15,8 8 1-15,-1 0-2 16,4 2 0-16,2-3-1 0,-2-1 1 15,0 1-3-15,-3-7-1 16,-2-3-2 0,-12-12-4-16,8 11-12 15,-19-17-17-15,0-2-2 0,-15-11 1 16,-4 0 1-16,-20-12 27 16,7 3 7-16,-3-1 6 15,-6-12 14-15,9 7 19 16,5-3 2-16,13 3-1 15,12-2 3-15,18 2-27 16,22 1-4-16,13 2-2 16,10-5-2-16,17 4-2 15,9-1 0-15,10-2-2 0,4 2-2 16,-4-7-3 0,4 11-6-16,-20-11-27 15,1 1-1-15,-15-4 1 16,-9 3-2-16</inkml:trace>
  <inkml:trace contextRef="#ctx0" brushRef="#br0" timeOffset="81416.3546">24701 5887 67 0,'-11'-5'37'16,"8"-6"-1"-16,7-1 3 15,-2-10-31-15,17 8 0 16,-5-7 0-16,9 5-2 15,-7 0-1-15,4 5-1 16,-5 4 0-16,-1 7-2 16,-3 6 0-16,0 7-1 15,-5 7 0-15,-1 6 0 16,-2 6 0-16,-2 6 0 16,-2-2-1-16,-2 0 2 15,-2 1-2-15,0-7 1 0,0-6 0 16,-1-3 0-16,1-10 1 15,5-11-1-15,0 0-2 16,0 0 1-16,-2-29 1 16,12 3-2-16,3-4 1 15,8-5 0-15,3-2-1 16,7 3 1-16,2 0 0 16,-1 5 1-16,-1 7-1 15,0 10 1-15,-3 6-1 16,-2 10 1-16,-2 7-1 15,-2 7 1-15,-3 5-2 16,0 9 1-16,-1 4-2 16,-3 0-2-16,3 11-9 0,-11-10-26 15,6 0-2-15,-5-8 0 16,3-4-1-16</inkml:trace>
  <inkml:trace contextRef="#ctx0" brushRef="#br0" timeOffset="82654.2922">26698 4404 52 0,'0'0'35'16,"13"-5"0"-16,-13 5 1 15,-13-8-23-15,13 8-5 16,-36 0-1-16,9 2-1 16,-14-3-1-16,-5 4-1 15,-12-3-1-15,-4 1 0 16,-10-4-1-16,-7 1 0 15,-8-4-1-15,3 0 1 16,-1 0 0-16,7 0-1 16,9 0 1-16,8 1-2 0,11 2 1 15,12 1 1-15,13 2-2 16,7 0 1-16,7 1 0 16,11-1-1-16,0 0 1 15,-5 16 0-15,5-16-1 16,15 22 0-16,1-5 2 15,6 5-2-15,6 2 2 16,8 4-2-16,6 6 1 16,4 3-1-16,4 2 2 15,2 5-2-15,-2 0 0 16,-5 1 0-16,-2-2 0 16,-6-4 0-16,-6-6 1 15,-5-6-1-15,-9-6 0 0,-2-4 0 16,-6-6 1-16,-9-11-1 15,11 10 0-15,-11-10 0 16,0 0 0-16,0 0 1 16,-5 11-1-16,5-11 0 15,-13 17 0-15,2-2 0 16,-1 6 0-16,-8 4 0 16,-1 5 0-16,-8 8 1 15,-3 4-1-15,-3 2 0 16,-5 4 1-16,-2 6-1 15,-2-4 1-15,1 1-1 16,-1-3 1-16,5 1-1 0,1-7 0 16,4-1 0-16,5-4 0 15,3-8 0-15,3-1 0 16,5-4 0-16,2-4 0 16,4-7 0-16,2-2 0 15,10-11 0-15,-11 11 1 16,11-11-1-16,0 0 1 15,0 0-1-15,0 0 0 16,23 6 1-16,0-5-1 16,12 2 0-16,7 1 0 15,12 3 0-15,11-1 0 16,7 1 0-16,6 1 0 16,1 0 0-16,-1 3 0 0,-3-2 1 15,-8-1-1-15,-5-1 0 16,-9-1 0-16,-7-1-1 15,-11-3 0-15,-6-3-2 16,-4 0-2-16,-10-13-10 16,13 10-21-16,-15-12-6 15,7-4 0-15,1-8-1 16</inkml:trace>
  <inkml:trace contextRef="#ctx0" brushRef="#br0" timeOffset="83417.9807">27020 4749 72 0,'-1'-11'37'16,"1"11"-1"-16,18-17 1 0,10 12-31 16,0-3 0-16,11 5-1 15,-1-2-1-15,2 8 0 16,-3-6-2-16,-3 3 1 16,-7 0-1-16,-5 3 0 15,-7-4 0-15,-15 1-1 16,12 5 0-16,-12-5 0 15,-4 17 0-15,-2-2 0 16,-4 7-1-16,-4 9 1 16,-3 5-1-16,-4 5 0 15,-4 5 1-15,-1 3 0 16,-5 1-1-16,1 1 1 16,-5-3 1-16,6-3-1 0,-3-4 1 15,4-2 0-15,4-5-1 16,2-3 0-16,5-5 0 15,2-5 0-15,7-5 0 16,1-2-1-16,6 0-1 16,1-14 2-16,11 15-1 15,4-8 0-15,4-4 0 16,8 0 0-16,4 0 1 16,5 0-1-16,6-3 0 15,3 0 0-15,1 1 0 16,0-1 0-16,-1 1 0 15,-1-2-1-15,-3-3 1 0,-5-3-2 16,-3 1 0-16,-11-5-2 16,-2 2-2-16,-15-10-8 15,7 8-24-15,-21-7-2 16,-7 3 0-16,-9-4-1 16</inkml:trace>
  <inkml:trace contextRef="#ctx0" brushRef="#br0" timeOffset="83624.9556">26986 5163 82 0,'0'0'39'16,"-11"-23"-2"-16,25 17 1 0,5-9-32 16,15 12-1-16,4-3-1 15,7 2-3-15,5 2-3 16,0-2-4-1,7 14-15-15,-8-12-17 0,0 6 0 16,-6-4-1-16,-1 4 1 16</inkml:trace>
  <inkml:trace contextRef="#ctx0" brushRef="#br0" timeOffset="83940.6626">27821 5242 80 0,'-13'10'38'16,"13"-10"2"-16,-12 20-1 0,12 1-31 16,-9-2-1-16,7 13-1 15,-4-2-1-15,6 5-2 16,0 2-1-16,5 2 0 15,2-3-1-15,3-1 0 16,4-3-2-16,3-5 1 16,2-4-1-16,1-8-1 15,3-1-3-15,-5-15-3 16,12 7-16-16,-16-22-16 0,2-6 0 16,-7-16 1-1,-3-5-1-15</inkml:trace>
  <inkml:trace contextRef="#ctx0" brushRef="#br0" timeOffset="84077.681">27885 5146 85 0,'-9'-24'39'0,"1"3"-2"15,8 21 1-15,2-19-34 16,-2 19-4-16,17 3-14 16,-17-3-23-16,12 4-1 15,-12-4-2-15,13 5 1 16</inkml:trace>
  <inkml:trace contextRef="#ctx0" brushRef="#br0" timeOffset="85482">25612 6275 40 0,'15'-8'32'16,"-15"8"-1"-16,0 0 2 16,11 3-18-16,-11-3-6 15,0 0 1-15,0 0-2 16,0 23-2-16,-5-12 1 15,8 11 0-15,-8-3-2 16,7 11 0-16,-4-5-1 16,4 4-1-16,-2 0 0 0,5 0-1 15,0-3-1-15,2-4 0 16,3-4-1 0,2-6-1-16,2-1-1 0,-14-11-2 15,27 9-6-15,-24-20-15 16,8 3-13-16,-5-6-1 15,3-4 1-15,-7-10 0 16</inkml:trace>
  <inkml:trace contextRef="#ctx0" brushRef="#br0" timeOffset="85617.1315">25708 6104 54 0,'0'-17'32'15,"-3"0"-2"-15,3 17 1 16,10-16-32-16,1 6-26 15,6 13 0-15,-6-6-3 16,9 11-2-16</inkml:trace>
  <inkml:trace contextRef="#ctx0" brushRef="#br0" timeOffset="85887.2829">25937 6247 85 0,'0'0'39'0,"0"0"-1"16,0 0 0-16,20 1-32 0,2 3-1 15,-2-5-1-15,5 3-3 16,2 2-2-16,-4-5-2 15,3 10-4-15,-14-12-9 16,7 8-21-16,-19-5-1 16,5 15 0-16,-5-15 1 15</inkml:trace>
  <inkml:trace contextRef="#ctx0" brushRef="#br0" timeOffset="86077.6234">25935 6383 46 0,'-14'12'34'15,"14"-12"2"-15,-9 20 1 16,9-20-18-16,20 13-8 0,-20-13-2 16,33 7-3-16,-11-7-2 15,6 3-3-15,4-1-3 16,-4-8-4-16,14 10-15 16,-7-12-15-16,0-5-1 15,0-5 0-15,-1-4 0 16</inkml:trace>
  <inkml:trace contextRef="#ctx0" brushRef="#br0" timeOffset="86238.2901">26423 6222 81 0,'12'-5'37'0,"-12"5"2"16,0 19 0-16,-13-7-31 16,14 15-1-16,-5 1-2 0,4 6-1 15,0 2-3-15,0-2-3 16,6 4-7-16,-7-10-30 15,6-3 1-15,-2-10-3 16,-3-15 1-16</inkml:trace>
  <inkml:trace contextRef="#ctx0" brushRef="#br0" timeOffset="86946.0523">25927 3766 58 0,'-7'-15'34'16,"2"1"2"-16,4 0-1 15,-6-3-22-15,7 17-4 16,7-11-1-16,-7 11-2 16,10 12-1-16,-3 5-1 15,-2 4-2-15,2 9 1 16,-2 2-2-16,4 6 2 15,-1 2-2-15,3-5 1 0,-1-1-1 16,3-5 0 0,2-10 1-16,3-4-2 0,2-4 1 15,3-9 0 1,0-10-1-16,2-3 0 0,-1-8 1 16,1-2-1-16,-3-1 0 15,0-1 1-15,-4-3 0 16,-4 5-1-16,-3 4 0 15,-1 5 1-15,-10 12-1 16,14-7 1-16,-14 7-1 16,14 15 0-16,-4 1 0 15,1 6 0-15,4 1-2 16,1 6-1-16,4 11-3 16,-9-5-25-16,12 11-9 0,-2-3-1 15,5-4-1 1</inkml:trace>
  <inkml:trace contextRef="#ctx0" brushRef="#br0" timeOffset="89037.9675">4780 8580 43 0,'-10'-14'32'15,"10"14"0"-15,-7 14 1 16,2 1-23-16,9 16-1 16,-7 2-2-16,8 13 0 15,-7 1-2-15,6 7 0 16,-6-2-1-16,5 3-1 15,-3-6-1-15,1 0-1 0,-1-7 1 16,1-5-1-16,-3-8 1 16,2-4-2-1,0-8 2-15,0-4 0 16,0-13-1-16,0 0 1 0,-12-16-1 16,8-3 1-16,-2-8 0 15,2-8 1-15,-2-11-2 16,2-9 1-16,2-12-1 15,3-3 1-15,2-5-1 16,5-2 0-16,2 1 0 16,6 7-1-16,3 8 0 15,6 11 1-15,2 12-1 0,1 14 0 16,1 10 0-16,-3 9 0 16,-1 10 1-16,-6 5 0 15,-7 7 0 1,-5 7-1-16,-9 5 1 0,-7 3-1 15,-8 7 1-15,-6 5-3 16,0 1-1-16,-7-3-3 16,7 11-6-16,-10-13-27 15,14 0 0-15,2-10-1 16,9-3 0-16</inkml:trace>
  <inkml:trace contextRef="#ctx0" brushRef="#br0" timeOffset="89435.631">5205 8778 74 0,'0'0'36'16,"0"0"1"-16,-20-12-4 15,16 27-26-15,-11-1 1 16,10 12-1-16,-8 2-3 16,8 7 1-16,-1 1-3 15,6 3 0-15,3-1-1 16,11-1 0-16,3-10 0 16,6-6-1-16,5-8 0 15,4-8 0-15,-2-7 0 16,2-11 2-16,-5-8-1 0,-8-11 1 15,-8-2-1-15,-9-5 0 16,-10-5 0-16,-8 1-1 16,-8 0-1-16,-6 1-2 15,-2 11-3-15,-7-5-19 16,9 18-13-16,4 8-1 16,6 10-1-16,9 5 0 15</inkml:trace>
  <inkml:trace contextRef="#ctx0" brushRef="#br0" timeOffset="90078.2339">5599 8503 74 0,'-5'-12'35'16,"5"12"1"-16,-9-13-2 16,9 26-31-16,-3 4 2 15,6 17-1-15,-6 4 1 16,3 16 0-16,-1 5-1 0,3 10 0 15,-5 2-2-15,0 8 1 16,0-3-2-16,0-2 1 16,-2-3-2-1,4-5 1-15,-3-6-1 0,2-5 0 16,0-9 0-16,2-10 1 16,0-9 0-16,0-7 0 15,-2-9 0-15,2-11 0 16,0 0 0-16,-2-24 0 15,-1-3 0-15,3-7-1 16,3-12 1-16,1-7 0 16,2-7-1-16,3 2 1 0,4-3 0 15,5 2 0-15,5 3-1 16,3 8 1-16,2 9 0 16,1 10-1-1,2 9 0-15,-1 9 0 16,-2 11 0-16,-6 10-1 0,-5 6 2 15,-6 6-1-15,-7 3 0 16,-9 3 1-16,-7 0-1 16,-8-1-1-16,-8-2 0 15,-2-3-1-15,0-5 0 16,-1-5-3-16,9-1-4 16,-4-16-10-16,26 5-19 15,-7-12-1-15,20-1 1 0,6-10-1 16</inkml:trace>
  <inkml:trace contextRef="#ctx0" brushRef="#br0" timeOffset="92294.5287">6016 8685 61 0,'0'0'35'15,"9"17"1"-15,-4 6 1 16,-13 0-26-16,10 16-1 15,-10-4-1-15,10 9-2 16,-8-3-3-16,8 0-1 16,3-6-1-16,0-3-1 15,6-9 0-15,3-5-1 16,3-8 1-16,2-8-1 16,3-8 0-16,1-9 2 15,2-10-2-15,0-8 2 0,0-5-2 16,-2-7 2-16,-4-4-2 15,-1 2 0-15,-7 1 0 16,-3 6 0-16,-3 7 0 16,-3 10 1-16,-3 9-1 15,1 14 0-15,-6 16 1 16,2 10-1-16,2 6 1 16,1 10-1-16,3 3 0 15,3 3 1-15,2 0-2 0,4-7 0 16,3-5 1-1,5-8-1-15,2-6 0 16,5-12 1-16,-1-9 0 16,1-7 0-16,1-11 0 0,1-10 0 15,0-9-1-15,-1-14 1 16,1-6-1-16,-5-9-1 16,2-5 1-16,-5-2-1 15,0 0 1-15,-3 0 1 16,-5 8-1-16,-5 9 2 15,-2 10-1-15,-2 13 1 16,-6 7 0-16,0 14 1 16,3 11 0-16,-16 20-2 15,9 5 3-15,-1 15-2 16,2 8 1-16,1 12-1 16,3 8 0-16,3 6-1 15,4-3 1-15,7-1 0 0,3-3-2 16,3-7 0-16,5-7-1 15,4-13-1-15,6-7-3 16,-2-15-2-16,10-1-2 16,-10-17-3-16,16 6-4 15,-15-17-1-15,14 6 1 16,-16-17 1-16,10 8 5 16,-16-12 5-16,3 1 4 15,-7-5 5-15,-11-8 5 16,2 3 3-16,-17-9 3 15,6 10 0-15,-22-8-1 16,9 14-1-16,-21-5-1 16,8 21-1-16,-14-2-2 0,7 22-1 15,-4 1-1-15,8 17-1 16,2 3-3-16,10 7 0 16,6 6 0-1,11-1-1-15,5-2-1 0,8-5 0 16,6-6 0-16,4-6 1 15,1-10-1-15,4-7 0 16,0-10 0-16,-1-10-1 16,-1-7 1-16,-4-3 0 15,-1-7 1-15,-3 2-1 16,-5 0 0-16,0 5 0 16,-6 2 0-16,-1 12 0 0,-6 11 0 15,0 0 0-15,10 22-1 16,-11 2 2-1,4 6-1-15,0 0 0 16,0 5 0-16,2-3 0 0,4-4 0 16,2-5 1-16,2-8-1 15,5-7 0-15,3-8-1 16,1-8 1-16,3-7 0 16,-1-12 0-16,2-10 0 15,-3-7 0-15,0-13 0 16,-3-5-1-16,-5-8 2 15,-2-1-1-15,-6-3-1 16,-2 3 2-16,-5 8-2 0,-1 10 2 16,-4 10-2-1,0 12 1-15,-1 11-1 16,6 20 1-16,0 0 0 16,-15 29-1-16,14 5 2 0,0 13-1 15,2 10 1-15,0 11-1 16,0 6 0-16,3 1 0 15,0-2 1-15,1-5 0 16,-1-6-2-16,4-11 2 16,0-11-1-16,4-15 0 15,4-11 1-15,4-13-1 16,4-12 1-16,3-12-1 16,4-12 0-16,0-8 0 15,1-8 0-15,-1-4-1 16,-3 2 1-16,-5 2-1 15,-5 7 1-15,-3 9 0 16,-5 12 1-16,-10 23-1 0,0 0 0 16,8 19 0-16,-11 13 1 15,-2 9-1-15,0 8 0 16,0 6 0-16,1-1 0 16,2 1 0-16,-1-9 0 15,5-7 1-15,2-10-1 16,4-12-1-16,-8-17 2 15,25 1-2-15,-8-13 1 16,3-12 0-16,0-5 0 16,0-7 0-16,1-4 0 15,-3 1 0-15,-3 1 0 16,-2 5 0-16,-4 5 0 16,-3 7 0-16,0 10 0 0,-6 11-1 15,11 12 1-15,-6 8-1 16,2 8 1-16,-1 5-1 15,4 4 1-15,1-2 0 16,0 2 0-16,3-6 1 16,-1-5-1-16,3-9 0 15,2-6 1-15,1-9-1 16,0-7 1-16,2-6-1 16,-2-9 0-16,-2-8-1 15,-2-6 1-15,-5-4 0 16,-8-3 1-16,-7-1-2 15,-12-1 1-15,-9 7 0 16,-6 5 0-16,-5 11 0 0,1 7 0 16,0 9 0-16,6 8 0 15,9 7-1-15,12 4 1 16,14 0 0 0,9 0 0-16,10-4 0 0,5-5 0 15,6-6 1-15,2-8-1 16,5-6 0-16,-3-1 0 15,-1-2 1-15,-3 0-1 16,-2 1 0-16,-4 5 1 16,-3 9-1-16,-5 8 0 15,-7 8 1-15,-1 6-1 16,-6 10 1-16,-3 3-1 0,-2 2 1 16,-3 1-1-16,0-2 0 15,-1-3 0-15,2-8 0 16,2-5 1-1,-2-18-1-15,11 6 0 16,0-16 0-16,2-10 0 0,4-7 0 16,3-7 0-16,4-1-1 15,0-2 1-15,2 3-1 16,0 6 1-16,-2 7 0 16,1 8 0-16,-1 12 0 15,-3 10 0-15,-2 7 0 16,0 8 0-16,-1 4 0 15,-1 3-1-15,-1 1 0 0,1 1-1 16,-1-8-1-16,2 2-2 16,-7-13-3-1,12 8-16-15,-23-22-15 16,11 3-1-16,-12-14 1 0,-6-5 0 16</inkml:trace>
  <inkml:trace contextRef="#ctx0" brushRef="#br0" timeOffset="92491.634">7665 8387 94 0,'-47'-6'39'0,"25"1"1"16,22 5-2-1,16-12-35-15,20 7-1 16,12 2-2-16,12 3-5 15,-1-10-32-15,13 3 1 0,-1-5-3 16,-1 1 0-16</inkml:trace>
  <inkml:trace contextRef="#ctx0" brushRef="#br0" timeOffset="92601.792">8267 8250 75 0,'0'0'33'0,"-11"-2"-4"16,11 2-28-16,0 0-32 15,14-4-2-15,-2 4-1 0</inkml:trace>
  <inkml:trace contextRef="#ctx0" brushRef="#br0" timeOffset="93525.9318">9509 8314 70 0,'-4'-14'36'0,"2"2"0"16,-2 0-1 0,4 12-28-16,0 0-1 15,17 6-1-15,-9 8 0 0,6 11-2 16,-3 4 1-16,3 11-1 16,-2 1 1-16,0 9-2 15,-2-2 1-15,-4-3 0 16,-2-2-1-16,-3-3 0 15,-3-9 0-15,2-6 0 16,-4-8 0-16,4-17-1 16,0 0 1-16,0 0 0 15,-11-20-1-15,13-4 1 0,3-4-1 16,0-6-1-16,4-2 1 16,2 0-1-1,3 2 0-15,2 0 0 16,4 5 0-16,-3 4-1 0,2 4-2 15,-2 2 1-15,3 7-3 16,-4-5-4-16,11 15-14 16,-11-10-17-16,6 9-1 15,-3-10 0-15,5 5 1 16</inkml:trace>
  <inkml:trace contextRef="#ctx0" brushRef="#br0" timeOffset="93730.1432">10002 8267 71 0,'-9'24'38'0,"2"-7"0"15,5 13-3-15,-8-6-24 0,11 13-2 16,-7-3-1-16,8 8-5 16,-4-5-1-16,5-1-3 15,3-1-3-15,-4-12-8 16,11 4-26-16,-5-10-1 15,3-9 0-15,-11-8 0 16</inkml:trace>
  <inkml:trace contextRef="#ctx0" brushRef="#br0" timeOffset="93883.199">10004 8052 55 0,'0'0'27'15,"-5"-19"-13"-15,5 19-13 16,20 5-32-16,-1 1 1 16,11 11-1-16</inkml:trace>
  <inkml:trace contextRef="#ctx0" brushRef="#br0" timeOffset="94285.2451">10482 8270 49 0,'0'0'34'0,"-22"-10"3"16,7 4-1-16,1 5-21 16,-13-12-4-16,7 13-2 15,-9-3-2-15,7 4-2 16,-4-1-1-16,7 6-1 15,1 0-1-15,8 10-1 16,6 2 2-16,12 5-2 16,6 3 0-16,8 4 0 15,4 3 1-15,1 1-2 16,-2-1 2-16,-3-3 0 16,-10-3-1-16,-9-3 0 15,-14-3 0-15,-10-4 1 16,-12-7-1-16,-5 1-1 0,-3-3 0 15,1-2-1-15,5-1-1 16,5-5-2-16,14 2-2 16,5-13-6-16,31 7-27 15,-2-14 0-15,14-2-1 16,4-11 0-16</inkml:trace>
  <inkml:trace contextRef="#ctx0" brushRef="#br0" timeOffset="94585.5645">10740 7841 74 0,'0'0'39'0,"12"12"0"16,-12 3-3-1,6 22-28-15,-9 2 0 0,7 13-2 16,-6 2-1-16,0 9-2 15,-1-1 1-15,-1-1-2 16,-2-3 0-16,2 0-1 16,0-4 1-16,0-3-2 15,0-5 0-15,1-10-2 16,1-3-1-16,-1-11-3 16,5-2-2-16,-2-20-11 15,0 0-20-15,12-19 0 0,2-3 0 16,0-13 1-16</inkml:trace>
  <inkml:trace contextRef="#ctx0" brushRef="#br0" timeOffset="94834.1839">10956 8219 61 0,'9'-11'38'0,"-9"11"0"16,-24 11 1-16,-2-10-27 15,7 19-2-15,-9-3-1 16,11 5-3-16,-3-1 0 15,10 2-3-15,7 1 0 16,9 1-1-16,7-2 0 16,9-4-2-16,4-1 1 0,2 0-1 15,2-1-1 1,-3-1-2-16,0 0-1 16,-10-5-2-16,5 10-5 15,-17-8-28-15,5 3-1 0,-10-5 0 16,1 3 1-16</inkml:trace>
  <inkml:trace contextRef="#ctx0" brushRef="#br0" timeOffset="95886.1701">4780 9549 45 0,'-27'6'31'0,"2"-6"1"0,8 3 0 16,3 3-25-16,14-6-2 15,0 0 1-15,0 0-1 16,36 12 1-16,-6-15-1 16,17 6 0-1,4-6-2-15,16 0-1 0,5-6 1 16,10 2-2-16,8-4 1 15,8-1 0-15,7-3-1 16,6 3 0-16,7-2 1 16,7 1-1-16,5 1 0 15,6 1 0-15,1-1 0 16,0 0-1-16,0 2 1 16,2-2-1-16,-2 1 1 0,0-1-1 15,-1 0 0-15,1 0 0 16,-1 0 0-16,0 3 1 15,1 1-1 1,0-1 0-16,-3 3 0 0,-2 1 1 16,-1 1-1-16,-4 0 0 15,-2 0 0-15,-4-1 0 16,-2 1-1-16,-5-1 1 16,2-1 0-16,-2 1 0 15,0-1-1-15,1 0 1 16,2 0 0-16,1-1 0 15,2 1 0-15,5 0 0 16,1 1 1-16,6-1 0 0,2-1 1 16,1 1 0-16,-2-1 0 15,3 1-1 1,-3 0 1-16,1 0 0 16,-6-3 0-16,-8 3-1 0,-10 1 0 15,-8 1 0-15,-11 2 0 16,-17 2 0-16,-14-2-2 15,-21-2-2-15,-15 11-18 16,-24-7-18 0,-15-18-2-16,-23 7 0 0,-11-3-1 15</inkml:trace>
  <inkml:trace contextRef="#ctx0" brushRef="#br0" timeOffset="97021.7169">8164 10282 25 0,'0'0'30'0,"11"-23"1"16,-6 6-7-16,-5 17-9 15,1-29-2-15,-1 29-3 16,-5-27-2-16,5 27-1 0,-16-24-1 16,16 24-1-16,-27-18 0 15,12 16-2-15,-6-5 1 16,1 9-1-16,-5 0-1 15,1 7 0-15,-1 2 0 16,3 4 0-16,0 2-1 16,2 9 0-16,1 4 0 15,1 7 0-15,-1 0 0 16,5 6 0-16,-2 4-1 16,0 2 1-16,1 4 1 15,-1 0-1-15,2-2 0 16,1 2 0-16,1-4 0 15,2 1 0-15,3-5 0 0,2-1 0 16,2-8-2-16,3-5 1 16,0-6 1-1,2-4-1-15,0-8 0 16,-2-13 1-16,0 0 0 0,19-1-1 16,-11-11 1-16,3-7-1 15,4-2 0-15,2-5 0 16,3-2 0-16,0-1 0 15,1 1 0-15,0 3 0 16,-2 0 0-16,1 6 0 16,-3 3 0-16,-1 5 0 15,-1 4 0-15,2 5 0 16,-2 5 0-16,1 7 0 0,0 4 0 16,1 5 0-1,2 1 0-15,0 5 1 16,1 2-1-16,-1 3 0 15,3-2-1-15,-2-7-2 0,3 4-2 16,-5-14-6-16,13 0-27 16,-11-8-1-16,4-3-1 15,-5-12 0-15</inkml:trace>
  <inkml:trace contextRef="#ctx0" brushRef="#br0" timeOffset="97965.9032">8860 9959 47 0,'-22'-7'34'0,"-3"6"2"15,1 7 0-15,-9 2-27 16,6 20 1-16,-11 4-1 15,7 20-1-15,-6 3-2 16,8 14-1-16,-1 1-1 16,7 8 0-16,6 1-1 15,10-1-2-15,7-4 0 0,12-5-1 16,9-2-2 0,3-9-1-16,10-1-3 0,-3-18-8 15,9 0-25-15,-5-13 1 16,3-6-1-16,-3-15 0 15</inkml:trace>
  <inkml:trace contextRef="#ctx0" brushRef="#br0" timeOffset="98437.4038">9309 10270 53 0,'-13'-3'36'16,"-6"6"0"-16,0 7 0 16,9 14-29-16,-12 3-1 15,7 13 1-15,-7 2-1 16,9 14-2-16,-2-2 0 15,9 6-1-15,1-3-1 16,8-1-1-16,4-6 1 16,8-6-2-16,5-9 2 15,9-10-1-15,3-9-1 16,8-11 1-16,-3-10 0 16,6-13 1-16,-1-10-2 15,-2-8 2-15,-6-9-1 16,-6-9 0-16,-8-4 1 0,-12-5-2 15,-7-1 1-15,-10-1-1 16,-11 8 1-16,-9 6-1 16,-4 5-1-16,-5 10-1 15,1 10-1-15,-2 8-4 16,13 22-9-16,-6-4-23 16,7 12 0-16,5 4-1 15,5 8 1-15</inkml:trace>
  <inkml:trace contextRef="#ctx0" brushRef="#br0" timeOffset="98605.8862">9165 10535 65 0,'4'13'37'0,"-4"-13"1"16,24 15 0-16,-8-15-32 16,17 6-1-16,3-7-1 15,10-1-6-15,7 6-5 16,-8-5-29-16,10 1-1 15,-5-1-1-15,-3 1 0 16</inkml:trace>
  <inkml:trace contextRef="#ctx0" brushRef="#br0" timeOffset="98803.3107">9823 10751 79 0,'-1'29'37'16,"-2"-2"0"-16,2 9-8 16,-1-13-25-16,5 2-2 15,1-1-6-15,-4-10-20 16,6 2-13-16,1-4 1 16,-7-12-2-16</inkml:trace>
  <inkml:trace contextRef="#ctx0" brushRef="#br0" timeOffset="99129.887">10271 9868 77 0,'32'20'40'0,"-4"8"-1"15,6 17 0-15,-7 7-35 16,0 19 0-16,-13 4 0 16,-5 6 1-16,-12-3-4 15,-6-1 2-15,-9-6-1 16,-4-6-2-16,-3-4-1 0,-4-14-2 15,7-2-4 1,-11-13-32-16,18-4 0 16,2-11-2-16,13-17-1 0</inkml:trace>
  <inkml:trace contextRef="#ctx0" brushRef="#br0" timeOffset="99397.2566">11046 10178 76 0,'21'-10'39'15,"1"-2"-1"-15,8 2 0 0,12 1-36 16,-3 7 0-16,-1 1-2 15,-3-1-2-15,-1 8-4 16,-15-10-17-16,-2 9-14 16,-17-5-1-16,3 12 0 15,-17-8 1-15</inkml:trace>
  <inkml:trace contextRef="#ctx0" brushRef="#br0" timeOffset="99552.8319">10957 10322 63 0,'-9'16'38'16,"13"-4"-1"-16,9-6 1 16,12 0-32-16,5-6-1 0,12 0-2 15,1 0-5-15,-6-6-33 16,10 0-1-16,-6-1-2 16,-4-3-1-16</inkml:trace>
  <inkml:trace contextRef="#ctx0" brushRef="#br0" timeOffset="100469.1462">12629 9349 47 0,'-6'-31'35'16,"1"6"1"-16,-1 4 0 16,6 21-26-16,-5-17-1 0,5 29-1 15,-7 4-1-15,7 19-2 16,-2 13-1-16,0 15 0 15,-3 6-1-15,4 10-1 16,-5 7 1-16,1 2-2 16,-1-2 0-16,1-5-1 15,-2-8 1-15,0-6-2 16,2-9 0-16,-1-8-1 16,4-9-2-16,-3-11-2 0,9 0-5 15,-4-30-26 1,0 0-2-16,0 0 0 15,4-30 0-15</inkml:trace>
  <inkml:trace contextRef="#ctx0" brushRef="#br0" timeOffset="100761.2472">12843 9306 58 0,'0'0'37'0,"0"0"-1"16,-4 34 0-16,-3-2-27 15,8 21-1-15,-8 6-2 16,7 10-1-16,-5 2 0 16,4 6-3-16,-2-3 0 0,2-4-2 15,0-7 1-15,-2-7-2 16,3-6 0-16,-2-9-3 15,4-1-3-15,-8-20-7 16,10-1-23-16,-4-19-1 16,0 0-1-16,-1-11 1 15</inkml:trace>
  <inkml:trace contextRef="#ctx0" brushRef="#br0" timeOffset="101069.3492">12676 9314 40 0,'0'0'36'0,"-8"-15"1"15,8 15-1-15,13-17-14 16,10 18-14-16,0-8-1 15,17 6-2-15,8-4-1 16,10 1-2-16,6-1 0 16,4 2-1-16,-1-2-1 15,-2 0-2-15,-4 5-1 16,-13-6-5-16,-2 14-9 0,-19-8-20 16,-6 5 0-16,-21-5 0 15,5 11-1-15</inkml:trace>
  <inkml:trace contextRef="#ctx0" brushRef="#br0" timeOffset="101362.4496">12764 9582 58 0,'-8'12'35'0,"8"-12"1"0,15 13 0 16,10-4-27-16,0-12-2 16,16 7-1-16,-2-6-3 15,10-1-1 1,-2 2-1-16,0-3-1 0,0 3 0 16,-6-2-2-16,-2 5-1 15,-11-6-3-15,2 9-3 16,-30-5-14-16,19 0-12 15,-19 0-2-15,-1 14 2 16,-9-4-1-16</inkml:trace>
  <inkml:trace contextRef="#ctx0" brushRef="#br0" timeOffset="101646.208">12765 10055 54 0,'-20'19'36'15,"6"-5"2"-15,10-1-1 16,4-13-28-16,23 17-1 16,0-13-1-16,21 5-1 15,5-6-3-15,12 3 0 16,3-1-1-16,1 0-1 15,-1 0-2-15,-5-1-1 16,-6 2-2-16,-19-12-7 16,6 7-26-16,-23-2-1 15,-6-1-1-15,-11 2 0 16</inkml:trace>
  <inkml:trace contextRef="#ctx0" brushRef="#br0" timeOffset="102286.2742">12772 10127 19 0,'0'0'33'15,"-15"-5"0"-15,15 5 1 16,-20 3-15-16,-1-12-7 0,21 9-2 15,-26-2-3-15,26 2-3 16,-23 1-1-16,23-1-2 16,-17 10-3-16,6-9-22 15,11-1-11-15,-6 12 0 16,6-12-1-16</inkml:trace>
  <inkml:trace contextRef="#ctx0" brushRef="#br0" timeOffset="103166.2824">11920 10833 47 0,'-6'-14'33'15,"7"2"2"-15,2-2-2 16,-2-1-24-16,15 11-2 0,-16 4 0 15,30-6-2-15,-15 7-1 16,6 9-1-16,-7 4 1 16,1 7-1-16,-5 2-1 15,-4 6 1-15,-7 0-2 16,-2 4 2-16,-3-2-2 16,-1-1 0-16,-3-7 0 15,3-2 0-15,0-6-1 16,4-4 1-16,3-11-1 15,0 0 0-15,0 0 1 16,21-20-1-16,-7-2 0 16,2-5 0-16,1-6 1 0,0-3-2 15,0 1 1-15,-3 3 1 16,-2 2-1-16,-3 4 0 16,-3 9 0-16,-6 17 0 15,3-11 0-15,-3 11 1 16,-1 20-1-16,0-1 0 15,1 5-1-15,0 6 1 16,1 4-2-16,0 0-1 16,5 7-4-16,-6-12-9 15,8 9-21-15,-2-7-2 16,4-3 1-16,-2-6 0 16</inkml:trace>
  <inkml:trace contextRef="#ctx0" brushRef="#br0" timeOffset="103414.2784">12435 10912 63 0,'0'0'35'16,"3"16"0"-16,-5-2-1 15,6 3-31-15,-8 2-1 16,6 4 0-16,-1 3-2 16,0-5-3-16,10 7-5 0,-11-12-19 15,10 0-7-15,2-6-1 16,-1-6 1-16</inkml:trace>
  <inkml:trace contextRef="#ctx0" brushRef="#br0" timeOffset="103809.6562">12638 10823 55 0,'0'0'36'0,"0"0"0"16,0 0 0-16,2 26-28 16,-5-15-2-16,10 7 0 15,-2-3-2-15,9-2-1 0,2-5-1 16,6-4 0-16,3-4 0 15,2-6-1 1,-1-1 0-16,1 0 0 16,-4-3 1-16,-2 5-1 0,-4 4 1 15,-2 7-1-15,-7 9 1 16,1 10 0-16,-5 7 0 16,-2 7-1-16,-2 7 0 15,-1 5 1-15,-5 1-1 16,-2-1 0-16,-3-3-1 15,-2-3 0-15,-4-3 2 16,-4-6-2-16,-2-6 0 16,-1-5-2-16,-3-6 0 0,-5-7-2 15,5-1-2-15,-11-17-8 16,14-1-25 0,-14-10 0-16,0-5 0 15,-2-10 0-15</inkml:trace>
  <inkml:trace contextRef="#ctx0" brushRef="#br0" timeOffset="104117.7618">11999 10582 55 0,'-30'9'37'16,"-2"5"1"-16,3 8-1 0,-10 2-28 15,18 18-3-15,-2-1 1 16,11 11-3-16,2 5 0 16,11 8-2-16,8-1-2 15,10 0 0-15,10-1-2 16,6-8-2-16,10 1-5 15,-6-14-27-15,15-9-1 16,-2-13-1-16,1-11 1 16</inkml:trace>
  <inkml:trace contextRef="#ctx0" brushRef="#br0" timeOffset="104366.4583">12955 10715 76 0,'42'23'40'0,"-3"9"-1"16,-10 6 0-16,-2 6-34 16,-11 3-2-16,-8 6 0 15,-8 0-3-15,-5-5-1 16,-1 0-4-16,-7-17-7 15,9 2-25-15,-3-10-2 16,4-5 1-16,3-18-1 0</inkml:trace>
  <inkml:trace contextRef="#ctx0" brushRef="#br0" timeOffset="104757.6299">13325 10980 49 0,'-7'-15'35'0,"8"2"0"16,1-1 0-16,11 5-26 15,-11-6-1-15,10 6-1 16,-4-3-1-16,7 10-1 16,0-3-1-16,6 8 0 15,0 0-2-15,4 4 1 16,1 0-1-16,6 3 0 16,-2 0-1-16,-1 1 0 15,-2-4 0-15,-5-1-1 16,-2 0-1-16,-8-3-1 15,-1 1-3-15,-11-4-5 16,15-4-27-16,-15 4-1 0,9-16-2 16,-1 5 2-16</inkml:trace>
  <inkml:trace contextRef="#ctx0" brushRef="#br0" timeOffset="105425.57">14034 10679 59 0,'19'10'35'15,"-13"7"0"-15,-5 2 0 16,1 13-29-16,-10-3-2 16,3 10 1-16,-12-3-1 15,2 3 0-15,-7-2-1 16,1-3-1-16,-3-5-1 15,1-6 1-15,-2-6 0 16,6-6-1-16,-1-9 1 0,6-3-2 16,3-8 1-16,5-5 0 15,3-7 0-15,4-2-1 16,2-1 0-16,3 1 1 16,0 3-1-16,0 3 1 15,0 4-1-15,-6 13 0 16,16-6 1-16,-16 6 0 15,20 24-1-15,-8-7 1 0,4 5-1 16,2 1 1 0,4 4-1-16,2-3 0 15,3-1 1-15,1-3-1 16,0-7 1-16,2-4-1 16,-3-7 0-16,-1-4 1 0,0-8-1 15,-2-6 0-15,-2-7 1 16,-3-9-2-16,-2-3 1 15,-5-5 0-15,-3-5 0 16,-7-1 0-16,-8-1-2 16,-9 2 2-16,-7 5 0 15,-8 6 1-15,-8 7-1 16,-2 9 1-16,-4 7-1 16,0 9 1-16,5 5 3 15,8 9-3-15,8 5 0 16,10 5 0-16,9 0 1 15,11 4-2-15,10-1 1 0,8-1-1 16,7 1-2-16,-1-8 0 16,7-3-2-16,-5-5-1 15,5 3-6-15,-19-11-25 16,9-1-3-16,-9-6-1 16,-3 0 1-16</inkml:trace>
  <inkml:trace contextRef="#ctx0" brushRef="#br0" timeOffset="106861.7385">15050 8651 32 0,'-27'-1'31'0,"-12"-4"1"16,-1 5 1-16,-3 6-24 15,-3-10 0-15,14 10-1 16,-5-7 0-16,14 6-3 16,-1-5-1-16,13 6 0 15,11-6-1-15,-13 8-1 16,13-8 1-16,2 15-1 16,-4-2 1-16,6 8 0 0,-5 1 0 15,4 7 1 1,-4 5-1-16,2 5 0 0,-2 3-1 15,0 10 0 1,-1 2 0-16,-1 4-1 0,-2 5 1 16,0 5-1-16,-2 4-1 15,-1 4 1-15,-1 2 0 16,0-4 0-16,0 0 0 16,-1-3 0-16,0-6 1 15,2-2-2-15,-2-7 1 16,1-5 0-16,1-6 0 15,3-4-1-15,-1-6 1 0,5-2-1 16,2-5 0-16,4-4 0 16,7-3 0-16,3-4 1 15,5-1-1 1,6-4 0-16,4 0 0 0,3-3 0 16,2-3-1-16,-1-1 0 15,1-3-2-15,-2-7-2 16,6 8-7-16,-16-12-27 15,14-3-1-15,-7-9-1 16,6-1-1-16</inkml:trace>
  <inkml:trace contextRef="#ctx0" brushRef="#br0" timeOffset="107357.4488">15450 9715 59 0,'-1'11'35'16,"1"-11"1"-16,11-12-2 15,2 2-29-15,-3-10 1 0,9-2-1 16,-5-13-2-16,6-3-1 16,-4-7 0-1,1-3-1-15,-5-8 1 16,-4-2-2-16,-3-6 2 0,-3 5 0 16,-7 2-1-16,-1 8 1 15,-7 7-1-15,-1 10 1 16,-5 10 0-16,-1 15 0 15,-5 17 0-15,2 15-1 16,-3 11 2-16,4 13-2 16,2 12 1-16,6 11 0 15,3 3-1-15,8 5 1 16,4-3-1-16,7-3 0 16,6-5 0-16,5-6-2 15,2-10 0-15,2-13-4 16,10 4-11-16,-4-20-23 15,11-5-2-15,-5-16 0 0,9-8 0 16</inkml:trace>
  <inkml:trace contextRef="#ctx0" brushRef="#br0" timeOffset="107898.1614">16369 8894 49 0,'-15'-15'36'0,"-7"9"0"16,0 10 1-16,-13 5-24 15,15 24-2 1,-14 7-1-16,9 18-3 0,-3 7-1 16,8 17-2-16,2 4-1 15,6 8-1-15,5 1-1 16,8-2 0-16,9-7-1 15,5-2-1-15,7-7-2 16,3-16-3-16,9 1-7 16,-5-20-26-16,7-11 0 15,-7-14-1-15,3-11-2 0</inkml:trace>
  <inkml:trace contextRef="#ctx0" brushRef="#br0" timeOffset="108625.3834">16661 9274 50 0,'-8'-17'35'0,"-3"2"1"16,0 6 0-16,-9 1-27 16,20 8-1-16,-17 19-1 15,15 8-1-15,-3 2-1 16,8 11-1-16,2 2-2 15,6 4 0-15,1-1 0 16,7-5-1-16,0-6 0 16,4-11 0-16,2-10 0 15,-1-12 0-15,1-10-1 16,0-12 1-16,-4-9 0 16,0-10-1-16,-3-3 1 15,-2-3-1-15,-3 2 1 16,-2 4-1-16,-2 6 0 0,-5 9 1 15,2 8-1-15,-6 17 0 16,0 0 1-16,10 37 0 16,-8 8-1-1,0 18 1-15,2 16-1 0,-1 16 1 16,-5 8 0-16,1 5 0 16,-7 5-1-16,-2-2 1 15,-4-12 0-15,-5-11-1 16,-4-14 1-16,-4-15 0 15,-4-14 0-15,-3-15 1 16,1-20-1-16,-1-15 0 16,0-13 0-16,6-15-1 15,3-12 1-15,9-7-1 0,8-4 0 16,8-3 0-16,8 2 0 16,7 1 0-16,9 5-1 15,5 6 0-15,6 7-1 16,2 4-2-16,6 8-3 15,-5-8-6-15,17 15-25 16,-12-2-2-16,5 6 0 16,-4-1-1-16</inkml:trace>
  <inkml:trace contextRef="#ctx0" brushRef="#br0" timeOffset="108802.4705">17261 9723 44 0,'8'12'38'0,"-7"2"0"0,-3 7 1 15,-7-4-17-15,1 15-15 16,-8-4 0-16,7 6-3 16,-3-2-3-16,0-1-4 15,8 6-11-15,-1-12-23 16,3-4-3-16,0-6 2 16,2-15-2-16</inkml:trace>
  <inkml:trace contextRef="#ctx0" brushRef="#br0" timeOffset="109297.4936">18054 9277 39 0,'18'-33'34'0,"1"3"1"15,-8-2 0-15,-5-2-23 16,-3 8-4-16,-12-7 0 16,2 10 0-16,-14-5-2 15,1 11 0-15,-8 0-2 0,5 7 0 16,-4 3-1-16,2 9 0 15,0 3-1 1,3 9-1-16,4 5 1 16,4 11-1-16,2 7 0 0,5 8 0 15,-1 5 1-15,6 8-2 16,-1 7 1-16,5 8 1 16,-2 1-1-16,2 0 0 15,-1 2 1-15,2-2-1 16,-3 0-1-16,0-6 1 15,-2-5-1-15,-1-7 0 16,-2-4-1-16,-4-8-1 16,1-3-3-16,-8-16-1 15,7 6-10-15,-10-24-24 0,4-5 0 16,-6-15 0 0,2-9-1-16</inkml:trace>
  <inkml:trace contextRef="#ctx0" brushRef="#br0" timeOffset="109469.0442">17553 9690 65 0,'4'-32'36'16,"7"4"1"-16,9 4-1 15,22 6-30-15,-3 1-2 16,15 6 0-16,7-2-3 16,8 3-2-16,6 6-4 15,-4-10-18-15,5 4-14 16,-5-1 0-16,-4-3 0 15,-8-6 0-15</inkml:trace>
  <inkml:trace contextRef="#ctx0" brushRef="#br0" timeOffset="109761.6119">18664 8980 66 0,'-16'-10'37'0,"1"6"2"16,-6 6-2-16,6 11-29 15,-8 3-1-15,7 19-1 16,-6 1-1-16,6 13-2 16,-2 7 0-16,3 11-1 15,4 3 0-15,5 5-1 0,4 2-1 16,5-7-1-16,6 1-1 15,2-11-3-15,10 1-5 16,-8-20-30-16,12-8 1 16,-3-15-2-16,2-9 2 15</inkml:trace>
  <inkml:trace contextRef="#ctx0" brushRef="#br0" timeOffset="110282.1478">18896 9231 60 0,'27'-17'36'0,"1"6"1"16,0 7 0-1,-1 12-31-15,-4 3-1 0,2 14 1 16,-12 2-2-16,-1 13 0 15,-13 2-1-15,-6 9 0 16,-10 0-1-16,-4 3 1 16,-6-4-1-16,0-7-1 15,2-4 0-15,3-7 0 16,6-10 0-16,8-9-1 16,8-13 0-16,15-3 0 0,5-10 0 15,5-10 0-15,6-11 0 16,1-10 0-16,2-4 0 15,-3-7 0 1,-1-2 1-16,-7 4-1 0,-5 2 0 16,-7 9 0-16,-5 11 1 15,-4 11-1-15,-2 20 1 16,-13-4-1-16,1 19 0 16,0 12 2-16,-1 6-2 15,3 12 1-15,2 5-1 16,7 3 0-16,4 4 0 15,6-2-1-15,5-4 0 16,4-11-2-16,7 1-1 0,-3-19-5 16,12 3-20-1,-11-19-11-15,4-6 1 16,-4-12-1-16</inkml:trace>
  <inkml:trace contextRef="#ctx0" brushRef="#br0" timeOffset="113409.9079">19791 9623 51 0,'0'0'36'15,"-9"20"0"-15,2-5 0 16,7 10-26-16,-17-8-3 0,5 9-2 15,-8-4-2-15,3 2-1 16,0-3-2-16,0-6-3 16,7 4-5-16,-7-13-21 15,17-6-6-15,0 0-3 16,0 0 3-16</inkml:trace>
  <inkml:trace contextRef="#ctx0" brushRef="#br0" timeOffset="113973.5831">20337 9048 45 0,'-10'-12'35'0,"10"12"0"15,-15-16 1-15,15 16-25 16,0 0-3-16,-20-4-1 16,13 16-1-16,-8 5-1 15,4 11-3-15,-8 4 1 16,3 10-1-16,-2 7 0 0,2 7-1 15,4 3 0-15,5 7 0 16,4-4 0-16,8-2 0 16,9-3 0-16,7-6 0 15,10-7-1-15,4-11 1 16,8-9 0-16,5-13-1 16,2-10 1-16,-4-9-1 15,-2-14 0-15,-6-11 0 16,-9-11 1-16,-7-7-1 15,-10-8 0-15,-10-5 1 16,-12-2 0-16,-6-2-1 16,-10 5 2-16,-4 7 0 15,-3 8-1-15,-1 9 0 0,2 8 0 16,4 10-1-16,6 6-1 16,2 10-2-16,20 5-4 15,-22 11-9 1,20 10-24-16,-7 2 1 0,5 7-1 15,-7 2 1-15</inkml:trace>
  <inkml:trace contextRef="#ctx0" brushRef="#br0" timeOffset="114157.3822">20177 9396 66 0,'0'11'37'0,"0"-11"1"15,24 10 0-15,-7-16-30 0,17 6-3 16,3-8-1-16,8 5-2 15,3-2-2-15,2-1-2 16,4 7-5 0,-10-9-18-16,3 9-12 0,-4 0 0 15,-2 3 0-15,-6-2-1 16</inkml:trace>
  <inkml:trace contextRef="#ctx0" brushRef="#br0" timeOffset="114364.9742">20880 9515 68 0,'-7'22'38'0,"-6"5"-1"16,5 3 0-16,-8-3-29 16,13 8-3-1,1-5-2-15,3 1-2 0,3-1-4 16,-3-9-7-16,15 0-26 15,-9-4-1-15,3-4 0 16,-10-13-1-16</inkml:trace>
  <inkml:trace contextRef="#ctx0" brushRef="#br0" timeOffset="114665.0929">21158 8892 81 0,'17'-1'40'16,"-1"14"-1"-16,7 12-1 15,-1 8-32-15,9 15-2 16,-6 4 1-16,2 11-3 15,-8 3 0-15,-6 4-1 16,-8 0-1-16,-9-1 0 16,-5-5-2-16,-12-7-4 15,6 3-27-15,-14-13-7 16,2-3 0-16,-2-12-1 16</inkml:trace>
  <inkml:trace contextRef="#ctx0" brushRef="#br0" timeOffset="115221.0431">21644 8617 60 0,'-7'-12'35'16,"7"12"0"-16,0 0 0 0,3-11-24 15,22 31-3-15,-6 6-1 16,13 18 0-16,-3 8-2 15,7 19-2 1,-7 8 0-16,-2 14 0 16,-11 4-1-16,-9 7-1 0,-8-3 0 15,-8-2 0-15,-5-6-1 16,-3-8 1-16,-4-9-2 16,0-12 0-1,4-7-2-15,-5-19-7 0,16-4-28 16,-10-14-2-16,7-7 2 15,9-13-3-15</inkml:trace>
  <inkml:trace contextRef="#ctx0" brushRef="#br0" timeOffset="116032.9927">22032 8316 43 0,'-14'-12'32'15,"-2"-1"2"-15,3 2 0 16,13 11-19-16,-13-19-6 15,28 18 0-15,-2-5-2 16,18 6-2-16,2-3-2 0,11 5 0 16,2-2-1-1,2 3 0-15,-7 0 0 16,-3 0 0-16,-10 0 0 16,-7-1-1-16,-8-1 1 0,-13-1-1 15,0 0 0-15,0 0 0 16,4 14 0-16,-7-3-1 15,1 2 2-15,1 5-2 16,-2 4 1-16,3 5-1 16,0 6 1-16,0 7-1 15,0 5 1-15,1 9 1 16,1 7-1-16,0 9 1 16,2 8-2-16,1 7 1 15,-3 6 0-15,3 4-1 16,-1 3 0-16,-2 0 0 15,-1-1 0-15,-1-6-1 16,-2-4 1-16,-1-10 1 0,-1-9-1 16,-1-8 1-16,-1-10-1 15,-1-12 0-15,-2-7 1 16,-2-6-1-16,-1-5 0 16,-4-1 0-16,-4-3 1 15,-2-1-1-15,-1-3 0 16,-4-1 1-16,-1-2-1 15,-2-1 0-15,-3 0 0 16,-2-6-2-16,6 3-1 16,-5-14-13-16,13 9-24 15,-4-6-1-15,7-7-1 16,9-6-1-16</inkml:trace>
  <inkml:trace contextRef="#ctx0" brushRef="#br0" timeOffset="116809.2137">23172 9081 79 0,'-14'1'37'0,"0"-2"2"15,14 1-2-15,0 0-30 16,16-10-3-16,9 9 1 15,14 2-2-15,7-2-2 16,5 1 0-16,3 1-1 16,0 1-1-16,-3 1 0 0,-11-2-3 15,-3 10-5-15,-25-14-10 16,-12 3-19-16,2 20 1 16,-15-9-1-1,-16-2 2-15</inkml:trace>
  <inkml:trace contextRef="#ctx0" brushRef="#br0" timeOffset="116969.2688">23199 9201 57 0,'-33'7'35'16,"12"0"1"-16,21-7 0 15,-14 6-22-15,33 3-6 16,1-9-2-16,17 2-2 16,5 2-3-16,8-5-5 15,13 9-16-15,-1-8-15 16,5 0-2-16,3-1 0 0,-2-1-1 15</inkml:trace>
  <inkml:trace contextRef="#ctx0" brushRef="#br0" timeOffset="117373.4102">24835 8591 77 0,'-4'-24'37'0,"3"5"0"16,1 6 1-16,0 13-32 15,2 13-1-15,3 13 1 16,-6 9-1-16,4 14-1 16,-6 8-1-16,3 9 1 15,-4 3-2-15,2 6 0 16,-2 0-1-16,2-1-1 16,-1-6 1-16,2-1-2 15,1-5 0-15,-1-7-1 16,2-4-2-16,-2-15-1 15,6 4-6-15,-16-22-27 16,12-4 0-16,-1-14-1 0,-1-14 0 16</inkml:trace>
  <inkml:trace contextRef="#ctx0" brushRef="#br0" timeOffset="117660.5881">25040 8620 71 0,'-2'-12'36'0,"2"12"0"15,0 0 1-15,-16 25-27 16,18 13-1-16,-8 2-3 16,8 15 0-16,-4 3-3 0,4 9-1 15,2-1 0-15,2 0-1 16,0-4 0-16,0-5-1 15,2-3-1 1,-3-7-1-16,0-2-1 0,-4-16-4 16,6 8-13-16,-8-20-17 15,2-6-2-15,-1-11 1 16,-7-11 0-16</inkml:trace>
  <inkml:trace contextRef="#ctx0" brushRef="#br0" timeOffset="117974.4651">24846 8590 71 0,'17'-12'35'0,"10"1"1"16,12 2-1-16,4-4-25 15,18 10-3-15,-3-6-2 16,9 7-1-16,-1 0-2 0,-2 2-2 16,-8 3-1-1,-11-3-3-15,-3 11-5 16,-22-5-25-16,0 2-1 15,-20-8-1-15,11 14-1 16</inkml:trace>
  <inkml:trace contextRef="#ctx0" brushRef="#br0" timeOffset="118254.2317">24962 8904 74 0,'0'0'37'15,"1"15"-2"-15,14-10 2 16,7-8-29-16,16 7-3 0,1-5 0 16,8 2-2-16,1-1-2 15,-1-1-1-15,3 2-2 16,-7-3-2-16,0 8-5 15,-22-11-8-15,4 6-17 16,-10 2-2-16,-15-3 0 16,4 10 0-16</inkml:trace>
  <inkml:trace contextRef="#ctx0" brushRef="#br0" timeOffset="118516.6695">24909 9280 82 0,'-30'13'39'15,"8"-1"-1"-15,18 1 0 16,4-13-30-16,39 20-3 16,0-13 0-16,15 3-1 15,10-4-2-15,8 0-1 16,2-1 0-16,0 1-2 15,-3-2 0-15,-8-6-3 16,-6 13-12-16,-18-13-22 16,-7 1-2-16,-14-4 1 15,-6-2-1-15</inkml:trace>
  <inkml:trace contextRef="#ctx0" brushRef="#br0" timeOffset="120673.2116">23904 10032 17 0,'0'0'30'0,"0"-13"1"0,0 13-1 16,1-22-13-1,11 21-5-15,-12 1-2 0,16-7-2 16,-16 7-2-16,22 4-2 15,-22-4 1-15,18 20-2 16,-12-4 0-16,-1 8 1 16,-5 0-1-16,-1 5 0 15,-5-1-1-15,-2 5 1 16,-3-4-2-16,2-1 1 16,-1-6-1-16,1-4 0 15,3-5 0-15,6-13 0 0,0 0-1 16,0 0 1-16,11-4-1 15,3-13 0 1,3-5 1-16,4-6-1 16,3-6 0-16,0 0 0 0,2 0 1 15,-3 0-1-15,-2 4 1 16,-3 6 0-16,-4 4 0 16,-5 8 1-16,-9 12-1 15,0 0 0-15,0 0 1 16,2 20-1-16,-6-1-1 15,0 5 1-15,2 5-1 16,1 4-1-16,2 1-1 16,3-3 0-16,5 6-4 15,-5-15-7-15,14 3-24 16,-8-6-1-16,1-3 1 16,-11-16-1-16</inkml:trace>
  <inkml:trace contextRef="#ctx0" brushRef="#br0" timeOffset="120982.3174">23929 9799 62 0,'-25'7'36'0,"-2"6"0"16,-3 7 0-16,6 12-27 0,-8-3-1 15,13 13-2-15,-6 1-3 16,14 4-1-16,4 3-2 16,9 1 0-16,8 0-3 15,4-5-2-15,11 8-5 16,-5-13-22-16,13-2-3 15,1-5-3-15,1-8 2 16</inkml:trace>
  <inkml:trace contextRef="#ctx0" brushRef="#br0" timeOffset="121273.4186">24408 10203 63 0,'0'0'36'16,"17"0"0"-16,-17 0 0 16,1 16-28-16,1 7-1 15,-10-2-1-15,3 8-3 16,-4-1-1-16,0 2-2 15,3-3-2-15,-1-5-2 16,10 2-6-16,-3-24-9 0,5 16-17 16,6-14 0-16,5-5 0 15,3-8 0-15</inkml:trace>
  <inkml:trace contextRef="#ctx0" brushRef="#br0" timeOffset="121701.2171">24647 10100 50 0,'0'0'34'16,"0"0"1"-16,0 0 1 16,0 16-20-16,-10-3-9 15,13 8-1-15,-3-5-1 16,9 1-2-16,2-6 0 16,8-5-1-16,0-9 0 0,7-3-1 15,-1-7 0-15,4-4 0 16,-4-4 0-1,-2 3 0-15,-3-3 0 16,-3 6 0-16,-5 4 0 0,-12 11 0 16,16 3 0-16,-12 16 1 15,-4 6-1-15,-4 14 1 16,-3 11-1-16,-2 10 1 16,-4 6 0-16,-3 6 0 15,-7-1 0-15,0-2 0 16,-8-3 1-16,3-10-2 15,-3-10 1-15,2-7-1 16,0-10 1-16,2-10-2 0,4-8 1 16,2-6-1-1,5-9-1-15,1-5-1 16,6-3-1-16,0-10-3 16,13 5-5-16,-10-15-29 0,17 2-1 15,1-5 1-15,7-2-1 16</inkml:trace>
  <inkml:trace contextRef="#ctx0" brushRef="#br0" timeOffset="122153.1699">25123 9952 39 0,'0'-11'34'15,"0"11"3"-15,1-16-1 16,-1 16-12-16,0 0-11 16,0 0-4-16,12 9-1 15,-12-9-2-15,8 33-1 16,-6-5-1-16,3 9-1 16,-5 3 0-16,1 10 0 0,-7 1-1 15,-1 5 0-15,-3 0-1 16,-5-3 0-16,-2-3-1 15,-2-5-1 1,-1-5-1-16,-2-12-1 0,6 1-5 16,-8-16-27-16,12-1-4 15,0-9-2-15,12-3 1 16</inkml:trace>
  <inkml:trace contextRef="#ctx0" brushRef="#br0" timeOffset="122641.0638">25372 10212 59 0,'0'0'34'16,"0"0"2"-16,0 0-1 15,1-29-25-15,11 22-3 16,-4-8 0-16,8 6-3 0,-4-3 0 16,6 5-1-16,-3-1 0 15,3 6-1-15,-3 1 0 16,-1 6 0-16,-1 3-1 15,1 6 1-15,0 2-1 16,2 1 1-16,-1-2 0 16,5 2 0-16,2-5-1 15,5-2 1-15,0-6 1 16,3-3-1-16,-2-7-1 16,0-1 1-16,-3-4-1 15,-3-3-1-15,-3 0 1 16,-4-3-1-16,-5 2-1 15,-4 1-2-15,-6 14-1 0,2-26-9 16,10 20-26-16,-12 6 0 16,0 0-2-16,0 0 1 15</inkml:trace>
  <inkml:trace contextRef="#ctx0" brushRef="#br0" timeOffset="123329.2282">26161 10072 68 0,'0'0'35'0,"7"14"1"16,-7-1-1-1,-14 2-29-15,12 13 0 16,-10-4-1-16,1 10 0 15,-7-1-2-15,0 2 0 0,-4-2-1 16,3-4 0-16,-3-5 0 16,2-3 0-16,3-9 0 15,4-6-1-15,2-10 1 16,11 4-1-16,-6-27 0 16,9 4-1-16,5-3 1 15,3-6-1-15,0-2 1 16,0 3-1-16,1 0 0 15,-2 5 0-15,-3 6 1 16,0 7-1-16,-7 13 0 16,13-5 0-16,-5 17 0 15,3 4 0-15,3 6 0 16,1 7 0-16,5 1 1 0,3 3-2 16,4 0 1-16,1-5 0 15,0-4 0-15,0-5 0 16,0-4 0-16,0-11 0 15,-1-6 0-15,-4-7 1 16,-3-11-1-16,-3-5 0 16,-1-12 0-16,-5-3 0 15,-4-7 1-15,-7 0-2 16,-6-3 1-16,-9 0 0 16,-5 6 1-16,-12 3 0 15,-5 9 0-15,-2 11 0 16,-2 6 1-16,2 11-1 15,2 8 1-15,10 9-1 0,7 8 1 16,13 6-2-16,9 4 1 16,11 2-1-16,7 0 0 15,6-4 0-15,6-1-1 16,2-7-2-16,4-1-3 16,-9-17-18-16,6 4-16 15,-4-11-1-15,4-4 0 16,-2-9 0-16</inkml:trace>
  <inkml:trace contextRef="#ctx0" brushRef="#br0" timeOffset="124616.9532">26809 8287 42 0,'-17'-15'33'0,"-3"3"0"16,-7 3 1-16,0-10-13 0,3 17-14 15,-5-6 0-15,9 8-1 16,-2-5-1-16,11 5-2 16,11 0 0-16,-13 6-1 15,13-6 0-15,-4 13 0 16,4-13 0-16,-4 25 0 16,0-6 1-16,0 6 0 15,-2 0 0-15,2 6-1 16,-3 4 0-16,2 7 0 15,-1 3 0-15,1 4 0 16,-2 2-1-16,2 3 1 16,-3 2-1-16,2 3 0 15,-1-4 0-15,1-1 0 0,0-4 0 16,0-6 0-16,0-1 0 16,1-4 0-1,1-4 0-15,2-5-1 0,-1-1 1 16,3-5-1-16,0-4 1 15,3-2-1-15,-1-3 0 16,-2-15 1-16,9 16-1 16,-9-16 1-16,19 8-1 15,-4-5 0-15,2-3 0 16,1-2 0-16,2 2 0 16,2-1 0-16,0 0-1 15,-3-4-2-15,2 4 0 0,-6-6-3 16,8 7-8-16,-12-10-25 15,11-5-1 1,-3-4 0-16,6-2 1 16</inkml:trace>
  <inkml:trace contextRef="#ctx0" brushRef="#br0" timeOffset="125217.0978">27235 8525 66 0,'11'-17'34'15,"8"0"0"-15,8 1 0 0,6 2-26 16,9 5-4-16,-5-2 1 15,5 7 1-15,-10-3-1 16,-1 4-1-16,-10 0 0 16,-3 4-1-16,-18-1-1 15,13 8 1-15,-13-8-1 16,-14 25 1-16,1-5-1 16,-1 8 0-16,-5 6-1 15,-2 9 2-15,-3 2-2 0,-1 3 0 16,-3 2 0-16,1 0 1 15,-1-4-1 1,1-2 0-16,1-6 0 16,4-5 0-16,1-2 0 0,3-7-1 15,4-3 1-15,4-6 0 16,3-1-1-16,7-14 0 16,-5 17 1-16,5-17-1 15,0 0 0-15,12 11 1 16,1-11-1-16,5 0-1 15,4 0 1-15,3-2 1 16,5 2-1-16,4-2 0 16,4 2 0-16,0-1-1 15,-2 0 0-15,-2-3 0 16,-1 1-1-16,-3-1-1 16,-3-2-2-16,-10-5-2 15,5 7-9-15,-16-9-23 0,1-1 0 16,-8-3 0-16,-3-1 0 15</inkml:trace>
  <inkml:trace contextRef="#ctx0" brushRef="#br0" timeOffset="125433.6692">27111 8767 77 0,'-19'-5'36'16,"19"5"1"-16,0 0 0 15,27-9-31-15,-4 4-1 16,15 6 0-16,0-6-2 16,11 4-2-16,4 0-1 0,2-5-3 15,6 6-3-15,-8-11-6 16,11 2-23-16,-14-4-1 16,3-3 0-1,-7-4-1-15</inkml:trace>
  <inkml:trace contextRef="#ctx0" brushRef="#br0" timeOffset="125900.6467">28066 8244 54 0,'6'-21'31'0,"10"8"0"15,1 2 2-15,10 0-25 16,7 9-3-16,-5-2 0 16,7 8 1-16,-11-3-1 15,5 6 0-15,-11 1 0 16,1 5-1-16,-10 6 0 16,-1 11 0-16,-4 1 0 15,0 12-2-15,-2 6 2 16,1 16-2-16,-1 6 1 15,2 12-1-15,-2-3 0 16,4 4 0-16,-3-2 0 0,5 1 0 16,-3-9 0-16,1-9 0 15,-3-11 0 1,0-9-1-16,-4-9 1 16,-4-5 0-16,-7-11 0 0,-5-4-1 15,-9-6 0-15,-6-3 0 16,-6-3 0-16,-4-2-1 15,-4-1-1-15,-3-1-1 16,4 5-3-16,-8-12-20 16,14 6-16-16,2-8-1 15,8-2-1-15,10-6 0 16</inkml:trace>
  <inkml:trace contextRef="#ctx0" brushRef="#br0" timeOffset="219070.5764">4734 13185 13 0,'6'-13'30'0,"-6"0"1"16,0 13 2-16,0 0-13 16,-12 10-6-16,11 14-2 15,-14-2-3-15,6 22-3 16,-7 5-1-16,3 14-1 15,-7 2-2-15,3 6-1 0,-1-2 2 16,2-2-3-16,-1-4 1 16,2-12-1-16,3-10 1 15,3-9-1-15,2-11 1 16,4-7 0-16,3-14-2 16,0 0 2-16,3-21 0 15,7-9 1-15,1-13-2 16,3-17 1-16,3-13-1 15,2-9 1-15,1-3 0 16,0 2-1-16,0 3 0 16,-2 4 1-16,-2 12 1 15,0 17-1-15,-4 11 0 16,-1 13 0-16,-2 8 2 0,-9 15-2 16,17 2 1-16,-7 17 0 15,-3 8-2-15,4 14 2 16,0 8-2-16,5 13 2 15,-2 7-2-15,2 4 1 16,1 0-1-16,3-2-1 16,-2-3 2-16,-2-8-2 15,-1-6-1-15,-7-11-1 16,1-7-1-16,-10-15-9 16,8 1-24-16,-7-22-1 15,-13 14-1-15,0-18 1 16</inkml:trace>
  <inkml:trace contextRef="#ctx0" brushRef="#br0" timeOffset="219234.6329">4696 13598 72 0,'-26'-10'39'0,"3"-1"-2"16,10 3 1-16,13 8-33 15,6-16-1-15,15 10-3 16,9-8-8-16,15 8-28 15,8-5-3-15,8 0 1 16,8 2-1-16</inkml:trace>
  <inkml:trace contextRef="#ctx0" brushRef="#br0" timeOffset="219886.6907">5416 13410 46 0,'-13'-16'35'0,"1"8"-1"16,-2 6 2-16,-8-11-23 15,10 15-2-15,-12-4-3 16,9 7-2-16,-5-3-2 16,7 8-1-16,1-2 0 15,3 6-1-15,3 1 0 16,7 6-1-16,5 1 0 0,8 5 0 15,2 3 0-15,4 3 0 16,1-1 1-16,0 1-2 16,-3-2 2-16,-6-2-1 15,-7-4 2-15,-7-2-2 16,-12-5 2-16,-5-3-2 16,-8-4 1-16,0-4-1 15,-2-1-1-15,2-2-1 16,3-2-1-16,3-4 0 0,10 1-3 15,11 1-3 1,0 0-16-16,13-16-15 16,8 9-1-16,1-7 1 15,9 3 1-15</inkml:trace>
  <inkml:trace contextRef="#ctx0" brushRef="#br0" timeOffset="220281.826">5758 13420 51 0,'-11'-19'34'15,"-6"2"1"-15,-4 2 1 16,5 12-24-16,-11-11-2 0,12 13-2 15,-7 1-3-15,9 10-1 16,0 7-1 0,11 10-1-16,4 4 0 0,11 8 0 15,1 5 0-15,3 2-2 16,-1 0 3-16,0-1-1 16,-4-9 0-16,-5-4 0 15,-12-8 0-15,-8-4-2 16,-8-8 2-16,-3-2-1 15,-3-7-2-15,-1-2 0 16,6-1-1-16,0-3-3 16,22 3-3-16,-17-16-21 15,17 16-11-15,17-23 2 16,2 11-1-16</inkml:trace>
  <inkml:trace contextRef="#ctx0" brushRef="#br0" timeOffset="221554.2602">5942 13359 63 0,'0'0'35'15,"0"0"2"-15,-11 15-2 0,10 5-25 16,-12 0-3-16,7 10-1 15,-4 0-2-15,4 9-1 16,1-3-1-16,4 2 0 16,4-4-1-16,3-3-1 15,5-6 1-15,3-5-2 16,2-6 1-16,6-6 0 16,0-7 1-16,1-4-1 15,0-9 0-15,-1-5 1 16,-1-7 0-16,-1-6 0 15,-2-3-1-15,-6-2 1 16,-1-4-1-16,-4 3 1 16,-2 3-1-16,-1 4 1 0,-3 6 0 15,-1 6 0-15,0 17-1 16,0 0 0-16,0 0 0 16,-1 22 0-1,2 1 1-15,-1 8-1 0,1 3 0 16,1 5 0-16,2-2 0 15,1-5 0-15,1-2 1 16,3-10-1-16,-1-4 0 16,3-8 0-16,1-8 0 15,2-7 1-15,-1-6-1 16,2-8 0-16,-2-7 0 16,3-6 0-16,0-7 0 15,-1 0 0-15,-1 1 0 0,1 0 0 16,-2 3 0-16,0 6-1 15,-2 8 2 1,-2 8-1-16,-9 15 0 16,16 0 0-16,-12 12 1 0,-2 12-1 15,0 8 0-15,-2 4 1 16,-2 6-1-16,-1 0 0 16,-2 2 0-16,1-7 1 15,3-3 0-15,-1-7 0 16,-1-9-1-16,4-4 1 15,-1-14 0-15,11 0-1 16,-2-11 0-16,2-6 0 16,1-9 1-16,3-6-1 15,3-7 0-15,2-3 0 16,0-1 0-16,0 1 0 16,1 5 0-16,-2 4 0 15,2 9 0-15,-4 10 0 0,-1 12-1 16,-3 7 2-16,-1 12-2 15,-5 10 2-15,-3 5-1 16,-1 6 0-16,-2 0 0 16,0-2 0-16,-1-1 0 15,2-4 0-15,-2-10 0 16,3-7 1-16,-3-14-1 16,12 2 0-16,-4-15 1 15,1-9-1-15,2-8 0 16,2-8 0-16,-1-2 0 15,3-3 0-15,-2 1 0 16,0 3 0-16,2 8-1 16,-2 6 2-16,0 8-2 0,0 11 1 15,1 9 0-15,-3 8 0 16,1 10 0-16,0 10 0 16,0 4 0-16,2 4 0 15,0 3 0-15,3-2 0 16,2-2 0-16,0-6 0 15,3-9 0-15,5-10 0 16,1-11-1-16,0-11 1 16,3-12 0-16,-3-11 0 15,0-4 0-15,-6-10-1 16,-3 0 1-16,-8-3 0 16,-8 4 0-16,-6 6 0 0,-4 9 0 15,-5 13 0-15,0 11 1 16,-2 13-1-16,1 10 1 15,0 12 0-15,11 8-1 16,3 7 1-16,9 1-1 16,5-2-1-16,8-1-2 15,5-11-3-15,16 7-16 16,-4-19-19-16,4-7 1 16,1-13-2-16,3-6 0 15</inkml:trace>
  <inkml:trace contextRef="#ctx0" brushRef="#br0" timeOffset="222382.5437">8524 13337 48 0,'0'0'32'0,"0"0"0"16,15-21-10-16,3 4-13 15,-6-17 0-15,11-1-4 16,-5-11 0-16,3-6-2 16,-1-10 0-16,0-3-1 15,-5-4 0-15,-1 1 1 16,-8 1-1-16,-2 10 2 16,-6 4-2-16,2 9 0 15,-7 7 1-15,0 12-1 16,-7 6 0-16,2 14 0 15,-4 5 0-15,0 13 0 16,-1 12 0-16,-1 15 1 0,-2 7-1 16,3 11-1-16,-1 10 2 15,5 5-2-15,3 4 1 16,5-1-1-16,3-4 0 16,6-6 0-16,4-4-1 15,5-5 0-15,5-9 0 16,3-7-1-16,2-6-2 15,1-13-2-15,7 2-7 16,-4-16-26-16,10-7-1 16,-3-12-1-16,5-4 1 15</inkml:trace>
  <inkml:trace contextRef="#ctx0" brushRef="#br0" timeOffset="222750.6699">9171 12535 56 0,'-12'-6'37'0,"0"10"0"0,-4 5 0 16,2 15-25-16,-5 5-4 16,8 18 1-16,-8 3-3 15,9 11-2-15,-4 3-1 16,4 5-1-16,5-1-1 16,3-2-1-16,4-8 0 15,6-4-2-15,4-5 0 16,3-7-1-16,4-5-4 15,-3-17-5-15,15 0-26 16,-12-11 0-16,5-7 0 16,-4-9-1-16</inkml:trace>
  <inkml:trace contextRef="#ctx0" brushRef="#br0" timeOffset="223358.2867">9390 12799 61 0,'0'0'36'0,"0"0"1"15,0 0-1-15,3 28-25 16,-11-8-3-16,9 14-3 16,-4-1-1-16,7 4-2 15,-1-5 0-15,5-1-1 16,1-9 0-16,0-7 0 15,6-6 0-15,-3-10 0 0,0-8 0 16,2-5 0-16,-4-6 0 16,-2-5 1-1,1-3 0-15,0 1-1 16,-1 0 0-16,-1 6 1 0,-1 1-1 16,-1 8 0-16,-5 12 0 15,14-4-2-15,-6 15 2 16,-1 11-2-16,2 10 2 15,1 13-2-15,-2 8 2 16,1 13-2-16,-2 9 1 16,-2 6 1-16,-4 5-1 15,-3 2 0-15,-6-4 0 16,-4-7 0-16,-7-6 1 16,-2-9-1-16,-8-11 2 15,-4-11-2-15,-5-13 2 16,-1-10 0-16,-1-9-1 15,3-9 1-15,3-13-1 0,4-11 1 16,8-13-2-16,10-10 2 16,9-10-2-16,8-2 0 15,7-5 0-15,7 1 0 16,7 3-1-16,6 7 0 16,-1 6-1-16,2 8-1 15,4 12-2-15,-2 2-1 16,7 15-6-16,-14-5-23 15,10 11-7-15,-7 0 1 16,5 5-1-16</inkml:trace>
  <inkml:trace contextRef="#ctx0" brushRef="#br0" timeOffset="223591.3659">9946 13138 74 0,'0'0'38'16,"0"0"0"-16,5 11 0 15,-7 2-33-15,-4-2-1 16,2 6-1-16,-1 0-3 16,-1 0-1-16,5 3-4 15,-10-11-13-15,11 10-19 16,0-7-1-16,2 2 0 0,-2-14 0 15</inkml:trace>
  <inkml:trace contextRef="#ctx0" brushRef="#br0" timeOffset="224230.2488">10159 12873 61 0,'8'-21'38'16,"-3"8"-1"-16,-5 13 1 16,0 0-28-16,4 17-3 15,-10 0-1-15,8 10-3 0,-1 1-1 16,4 4-1-16,0 0 0 16,4-4 0-16,2-4-1 15,2-7 1 1,3-6 0-16,2-6 0 0,-1-8-1 15,4-7 0-15,-2-9 1 16,0-3-1-16,-2-3 1 16,-1-2 1-16,-4 1-1 15,-2 0 0-15,-3 3 0 16,-2 5 1-16,-3 3-2 16,-2 15 2-16,0 0-1 15,11-3-2-15,-5 16 1 16,2 9 0-16,-1 8 1 0,2 9-1 15,0 6 1-15,1 11-1 16,-2 3 0 0,-4 8 1-16,-2 2-1 15,-6 3 1-15,-6-1-1 0,-4-1 0 16,-8-4 2-16,-7-6-2 16,-2-4 1-16,-8-11 0 15,-5-6 0-15,-1-10 0 16,-1-9 1-16,4-6 0 15,5-11-2-15,4-9 1 16,6-7 0-16,13-10 1 16,8-11-2-16,12-7 2 15,9-12-3-15,11-4 1 0,5-3 0 16,9-1-1 0,5 1-2-16,1 2 0 15,3 10-2-15,-5 0-1 16,3 17-6-16,-19-11-21 0,10 12-9 15,-10-3 1-15,-3 4 0 16</inkml:trace>
  <inkml:trace contextRef="#ctx0" brushRef="#br0" timeOffset="224503.4154">10712 12447 60 0,'-11'-5'38'16,"11"5"1"-16,-20 18-1 16,7-11-19-16,3 10-13 15,-4-1-2-15,2 1-2 16,1 0-2-16,-1-2-3 15,10 9-8-15,-6-9-27 16,6-1 1-16,-1-2-2 16,3-12 0-16</inkml:trace>
  <inkml:trace contextRef="#ctx0" brushRef="#br0" timeOffset="224786.8448">10974 12249 88 0,'38'34'40'0,"-5"6"1"15,1 17-1-15,-11 6-33 16,0 14-1-16,-9-2-2 15,-8 3-1-15,-11-1-1 16,-10-3-1-16,-5-2-3 16,-11-11-2-16,2 1-6 0,-14-16-31 15,9-3-1-15,-3-9 0 16,8-8-2-16</inkml:trace>
  <inkml:trace contextRef="#ctx0" brushRef="#br0" timeOffset="225370.7887">12040 12505 53 0,'-3'-11'36'0,"3"11"2"16,-19-14 0-16,4 20-23 15,-12-11-4-15,6 16-2 16,-10-2-3-16,4 13 0 16,-4 1-3-16,7 7 0 15,-1 2 0-15,11 6-1 16,5 2-1-16,12-2 0 16,5-3 0-16,12-4-1 15,7-4 0-15,6-7-2 0,6-3-1 16,-3-9-2-16,7 4-8 15,-14-14-27 1,2-1 0-16,-13-5 0 16,-4 1 1-16</inkml:trace>
  <inkml:trace contextRef="#ctx0" brushRef="#br0" timeOffset="225522.8403">11811 12737 74 0,'0'0'36'15,"-7"-12"2"-15,18 3-2 16,13 4-33-16,6-1-3 16,0-2-31-16,13 1-4 0,7-1-2 15,6 0 0 1</inkml:trace>
  <inkml:trace contextRef="#ctx0" brushRef="#br0" timeOffset="226147.6308">12916 12124 65 0,'-19'-13'37'0,"3"7"-1"15,-1 3 1-15,-4-1-30 16,6 8-1-16,-2-1-1 16,17-3-3-16,-17 19 2 15,16-1-2-15,0 4 1 16,4 6-2-16,-3 2 2 16,3 9-1-16,-3 2 2 0,0 8-1 15,-4 3-1-15,0 4 1 16,-2 1 0-16,1 4 0 15,1-2-2-15,0-1 2 16,1-2-2-16,3-5 0 16,-1-3-1-16,2-7 0 15,2-3 1-15,-1-4-2 16,1-5 1-16,-2-4-1 16,1-4 1-16,0-4 0 15,-1-4 0-15,-1-13-1 16,2 15 0-16,-2-15-2 15,0 0 0-15,17-17-1 16,-2 8-2-16,-2-10-6 0,20 9-21 16,-8-12-7-16,8 4 0 15,0-5 0-15</inkml:trace>
  <inkml:trace contextRef="#ctx0" brushRef="#br0" timeOffset="226566.6763">13279 12407 51 0,'0'0'36'15,"-19"-7"0"-15,5 10 1 0,9 13-24 16,-17-3-2-16,8 16-2 16,-6 3-3-16,7 10-1 15,1 2-1-15,9 4 0 16,3-4-2-16,8-2 1 16,6-6 0-16,9-7-1 15,1-11 0-15,5-10 0 16,-2-12 0-16,0-8 0 15,-4-15 0-15,-6-8-1 16,-4-10-1-16,-7-6 0 16,-7-1 0-16,-6 0-1 0,-2 3-1 15,-5 4-3 1,2 16-2-16,-7 0-14 16,8 21-20-16,0 6 0 0,11 2 0 15,0 28-1-15</inkml:trace>
  <inkml:trace contextRef="#ctx0" brushRef="#br0" timeOffset="226807.0417">13605 12804 82 0,'0'0'39'0,"-2"17"-2"16,-1-5 2-16,-6 0-37 0,2 6-1 16,-2-1 1-16,0 0-4 15,2 3-3-15,-6-9-12 16,8 4-20-16,4-2-1 16,2-3 0-16,-1-10 0 15</inkml:trace>
  <inkml:trace contextRef="#ctx0" brushRef="#br0" timeOffset="227338.2641">13887 12213 68 0,'0'0'39'16,"0"0"-1"-16,1 19 0 16,1 10-30-16,-7 5-3 15,7 12 1-15,-7 0-2 16,3 9 0-16,0-3-2 16,1 0 2-16,-2-5-2 15,2-3 0-15,-1-8 0 16,0-7-1-16,1-7 1 15,0-9-1-15,1-13 0 0,0 0 0 16,0 0 0-16,11-28-1 16,-2 7 0-16,3 0 0 15,2-1 1 1,5 0-2-16,1 6 1 0,1 5 0 16,1 5 1-16,-2 11-1 15,-4 7 0-15,-4 8 0 16,-6 1 1-16,-5 6 0 15,-7 0-1-15,-5-1 0 16,-5 2 1-16,-2-6 0 16,-3-2-1-16,0-5 0 15,2-2-1-15,-1-6 1 16,3-1-2-16,3-5 0 0,14-1-2 16,-20-11-3-16,20 11-16 15,4-18-18-15,3-3 0 16,3-9-1-1,4-4 1-15</inkml:trace>
  <inkml:trace contextRef="#ctx0" brushRef="#br0" timeOffset="227730.3978">14139 12096 63 0,'14'-15'35'0,"8"3"0"0,6 4 0 16,1-4-30 0,6 10-1-16,-7 0 1 15,3 7 0-15,-9 0-1 16,-1 11 0-16,-10 1 1 0,-2 12-2 16,-5 7 1-16,0 11-2 15,-3 8 1-15,3 12 0 16,-2 7-1-16,3 7 2 15,0 2-3-15,0-6 2 16,-2-3-1-16,1-7-1 16,-4-8 1-16,1-13-1 15,-4-12 2-15,-1-10-3 16,-5-8 2-16,0-5-3 16,-6-5 2-16,-6-3 0 15,-4 0-2-15,-8-2-1 16,2 4-7-16,-16-8-28 15,10 5-6-15,2-6 0 0,9-1-3 16</inkml:trace>
  <inkml:trace contextRef="#ctx0" brushRef="#br0" timeOffset="228734.3629">15365 12210 55 0,'-3'-19'36'15,"-3"0"2"-15,4 9-2 0,-8-7-25 16,10 17-2-16,0 0-1 16,0 0-2-16,0 0-2 15,7 32-1-15,2-3-1 16,6 12 0-16,-2 3 1 15,5 11 0-15,1 6-3 16,0 4 3-16,1 1-3 16,-3-4 2-16,-4-8 0 15,1-5-1-15,-3-9 1 16,0-7-1-16,-5-13 1 16,-6-20-2-16,14 8 1 15,-6-22-1-15,1-12 1 16,2-13-1-16,2-11 1 0,0-12-2 15,2-8 1-15,1-7 0 16,-1 1 0-16,0 4 0 16,-1 9 0-16,-6 6 0 15,1 12 0-15,-1 9 0 16,1 10 0-16,-4 9 0 16,-5 17-2-16,15-17-1 15,-15 17-1-15,18-1-3 16,-4 11-5-16,-14-10-28 15,3 20 0-15,-7-6-1 16,2 4 2-16</inkml:trace>
  <inkml:trace contextRef="#ctx0" brushRef="#br0" timeOffset="228906.4217">15423 12367 74 0,'-11'11'37'0,"11"-11"0"15,0 0 0-15,22 7-33 16,13-8-1-16,4-2-4 16,3-6-9-16,13 4-26 15,4-5 0-15,1 2-1 16,1-2-1-16</inkml:trace>
  <inkml:trace contextRef="#ctx0" brushRef="#br0" timeOffset="229762.7734">16314 12315 55 0,'19'-16'35'0,"-19"16"2"16,12-10 0-16,-12 10-27 15,0 0-2-15,-11 13-1 0,10 6-1 16,-5 0-3-16,3 8 0 15,0-1-1 1,3 4 0-16,2-4-1 16,7-3 0-16,2-6 0 0,3-5 0 15,2-9 0-15,6-7 0 16,0-7-1-16,-1-7 1 16,0-4-1-16,-3-3 1 15,-4-3-1-15,1 2 0 16,-5 5 1-16,-4 5-1 15,-2 5 1-15,-4 11 0 16,0 0 0-16,7 30 0 16,-5 5 0-16,0 18 0 15,-2 12 0-15,0 15 0 16,-2 10 1-16,-4 5-2 16,-2 3 1-16,-3 0 0 15,-6-8 0-15,-5-12 0 0,-5-15 0 16,-5-16 1-16,-4-13-1 15,-2-14 1-15,-5-17-1 16,3-13 1-16,-2-7-1 16,7-11 0-16,3-6 0 15,9-4-1-15,7-4 1 16,11-1-1-16,10 1 0 16,8-1 1-16,11-1-1 15,9 1-1-15,6 1-1 16,7-3-1-16,5 4-1 15,-1-3-1-15,8 12-4 16,-14-11-12-16,12 18-19 16,-15-2-2-16,1 10 1 0,-9 1 1 15</inkml:trace>
  <inkml:trace contextRef="#ctx0" brushRef="#br0" timeOffset="229942.8233">16832 12516 71 0,'0'0'39'16,"5"11"-1"-16,-5 1 0 16,0-12-33-16,-2 28-1 15,-5-9-1-15,4 7-2 16,-2 2-4-16,-2-6-4 16,10 12-22-16,-6-9-8 15,3 1 0-15,0-6-1 0</inkml:trace>
  <inkml:trace contextRef="#ctx0" brushRef="#br0" timeOffset="230506.5784">17076 12350 67 0,'0'0'38'0,"0"0"0"16,0 0 0-16,-3 24-28 15,0 4-4-15,-3 0-2 16,6 3 0-16,0-4-2 0,7-1 0 16,4-8 0-16,6-8 0 15,3-9-1-15,4-9 0 16,0-10 1-16,0-7-2 16,-2-4 1-1,-4-4 0-15,-1 0 0 0,-3 2-1 16,-4 4 0-16,-2 6 1 15,-1 7-1-15,-7 14 1 16,20 3 0-16,-5 18 0 16,-4 12 0-16,4 18 1 15,-1 9-1-15,-2 14-1 16,-2 10 2-16,-8 7-2 16,-7 1 1-16,-4 1-1 0,-10-7 1 15,-6-10 0 1,-8-6 0-16,-5-15 0 0,-4-11 0 15,0-11 1-15,1-15-1 16,4-14 0-16,4-12 0 16,7-10 0-16,9-13-1 15,8-8 1-15,9-6-1 16,9-6-1-16,7 0 1 16,7-1 0-16,5 1-1 15,5 0 0-15,2 6-2 16,3-1 1-16,6 1-3 15,-4-4-1-15,7 10-6 16,-15-14-18-16,11 8-12 0,-7-5 0 16,3 4 0-16</inkml:trace>
  <inkml:trace contextRef="#ctx0" brushRef="#br0" timeOffset="230722.897">17740 11858 79 0,'-14'4'39'0,"3"13"0"16,-2 2 0-16,4 10-34 16,-6 2 0-16,4 3-2 15,-1 0-1-15,2-4-6 16,12 4-27-16,-4-10-8 15,2-3-1-15,1-7 0 16</inkml:trace>
  <inkml:trace contextRef="#ctx0" brushRef="#br0" timeOffset="232362.0665">18618 12423 50 0,'0'0'35'15,"0"0"0"-15,1-23 1 16,5 6-29-16,-8-11 0 16,7 0 0-16,-11-8 0 15,2 5-3-15,-7-1 0 16,1 9 0-16,-6 3 0 0,-1 6-1 16,-6 8 0-16,-1 18-1 15,-1 5-1-15,3 10 0 16,-1 3-1-1,5 9 1-15,3 4-2 0,5 2 2 16,5 0-2-16,7-7 1 16,4-1 0-16,4-4 1 15,4-9 0-15,2-7-1 16,1-11 1-16,3-8 0 16,-1-9-1-16,2-10 1 15,-3-6 0-15,-1-6-1 16,-1-1 0-16,-2-3 0 15,0 0 0-15,-3 2 0 0,-2 6 1 16,-3 7-1 0,0 5 0-16,-6 17 0 15,7-11 0-15,-7 11 1 16,3 25-1-16,-3 0 1 0,1 4-1 16,1 6 1-16,2 2-1 15,3 0 1-15,1 0-1 16,5-7 1-16,1-5-1 15,5-8 0-15,2-9 1 16,2-13 0-16,0-6-1 16,2-8 1-16,-1-10-1 15,1-5 1-15,-1-4-1 16,-1-3 0-16,-1-2 0 16,0 4 0-16,-1 4 1 15,-5 6-1-15,-3 8 1 16,-1 14-1-16,-12 7 0 15,13 15 1-15,-12 8-1 0,-2 10 0 16,-3 3 0-16,0 7 1 16,-1-1-2-16,2-6 2 15,0-3-2-15,4-6 2 16,-1-8-1-16,5-8 0 16,-5-11 0-16,19-7 0 15,-7-8 0-15,1-9 1 16,1-5-1-16,0-9 0 15,2-3 0-15,0-1 0 16,-2 2 1-16,-2 3-1 16,0 7 1-16,-2 12-2 15,3 3 1-15,3 15 0 16,2 12 0-16,2 9 0 0,2 5 0 16,3 7 0-16,4 4-1 15,3 0 1-15,4 3 1 16,1-4-1-16,3-6-1 15,4-6 2-15,-2-4-1 16,2-11 0-16,-1-7 0 16,-5-12 0-16,-4-6 0 15,-7-8 0-15,-9-8 0 16,-7-5 0-16,-7-7-1 16,-9 0 0-16,-5 4 2 15,-8 5-2-15,-4 6 2 16,-4 13-2-16,-3 14 1 15,-1 11 0-15,-1 16 0 0,1 9 0 16,1 8 0-16,6 4 0 16,5 2-1-16,8-7 1 15,9-10 0-15,8-9 0 16,10-11 0-16,8-15 0 16,4-11 0-16,7-14 0 15,-1-15 0-15,-2-12 0 16,-4-10 0-16,-4-8 0 15,-5-6-1-15,-3 5 1 16,-3 5 0-16,-6 10 1 16,-3 16-1-16,-1 25 0 15,-4 19 0-15,2 23 1 16,-3 20 1-16,2 14-2 0,4 8 0 16,5 8-1-16,10 2-1 15,4-6-3 1,15 4-5-16,-5-20-18 15,16 0-14-15,-1-15 0 0,5-6 0 16,-2-11 0-16</inkml:trace>
  <inkml:trace contextRef="#ctx0" brushRef="#br0" timeOffset="233436.837">20588 12324 36 0,'0'0'33'16,"21"-11"2"-16,-11-7 0 15,-4-11-22-15,6 6-2 0,-12-15-1 16,6 9-1-16,-11-6-2 16,4 7-1-16,-9 0-1 15,0 16-1 1,-8 5-1-16,-4 10-2 0,-5 8 2 15,2 14-2-15,-3 4 0 16,3 3 0-16,3 4-1 16,10-2 0-16,6-2 0 15,11-5 1-15,8-6-1 16,7-12 0-16,8-6-1 16,4-8 2-16,3-11-1 15,-1-7 0-15,0-5 0 16,-3-1-1-16,-6 2 2 0,-4 3-1 15,-6 5 1 1,-7 8-1-16,-8 11 1 16,9 14 0-16,-9 7 0 15,0 7-1-15,1 3 1 0,2 2-1 16,3 0 0-16,6-4 1 16,3-5-1-16,4-10 0 15,3-9 0-15,1-7 0 16,3-8 1-16,-2-9-2 15,-1-11 2-15,-2-6-2 16,-1-7 1-16,-3-7 0 16,-2-3 0-16,0-5 1 15,-2 1-1-15,0 1 0 16,-1 12-1-16,-4 8 2 16,-2 9-1-16,-6 27 0 15,0 0-1-15,3 19 2 16,-6 19-1-16,-1 17 1 0,-3 9-1 15,-1 12 1-15,-1 11-1 16,-1 6 1-16,2-1 0 16,4 2-1-16,-3-4 1 15,1-10-1-15,4-6 1 16,1-14-1-16,1-11 0 16,0-14 0-16,-1-13 1 15,1-22-1-15,0 0 1 16,0 0 0-16,-11-35-1 15,7-4 1-15,4-11-1 16,0-10 1-16,5-10-1 16,2-1-1-16,5-7 2 15,9 2-2-15,5 4 1 0,2 11 0 16,2 11-1-16,4 15 1 16,3 13 0-16,2 15 0 15,-5 16 0-15,-7 11 0 16,-5 7 0-16,-6 6 0 15,-7 3 1-15,-12 4-1 16,-9-2-1-16,-13-7 1 16,-1 0-2-16,-9-11 0 15,2-1-2-15,-3-12-2 16,10 5-10-16,-7-22-19 16,20 1-6-16,8-12 0 15,12-3 1-15</inkml:trace>
  <inkml:trace contextRef="#ctx0" brushRef="#br0" timeOffset="233930.3697">21560 11795 58 0,'0'0'37'15,"10"29"1"-15,-14-1 0 16,16 17-27-16,-18 0-1 15,16 20-2-15,-15 3-1 16,6 8-3-16,-1-1-1 16,3 1 0-16,-1-3-1 0,-2 1 0 15,0-6-1-15,-4-8 1 16,3-8-1 0,-1-7 0-16,-2-10 1 15,-2-11-1-15,1-9-1 0,5-15 1 16,-9-11 0-16,7-10-1 15,2-11 1-15,4-10-1 16,1-7 0-16,6-9 0 16,2-6 0-16,9-4 0 15,6 5 0-15,6 4 0 16,4 6 1-16,1 11 0 16,5 10-1-16,-4 13 1 15,1 14 0-15,-10 14-1 0,-7 9 1 16,-11 8-2-1,-12 7 2-15,-11 2-1 0,-10 2-1 16,-11-1 1 0,-4-4-2-16,-9-5-1 0,1-3 0 15,-1-8-3-15,15 1-5 16,-9-19-21-16,21 6-9 16,17-4 0-16,-7-18 0 15</inkml:trace>
  <inkml:trace contextRef="#ctx0" brushRef="#br0" timeOffset="234730.5556">22206 11794 66 0,'0'0'37'15,"2"-17"0"-15,-2 17 0 16,0 0-28-16,0 18-2 16,-2 1-1-16,3 15-1 15,-4 3-1-15,3 8 0 16,-2 3-1-16,3 8-1 16,-1 0 0-16,3-1 0 15,-1-8-1-15,5-3 0 16,2-7 0-16,3-5-1 15,5-10 0-15,5-9 1 16,4-9-1-16,1-9 1 16,1-12-1-16,0-6 1 0,0-8 0 15,-5 0 0-15,-3-2-1 16,-6 3 1-16,-4 3 0 16,-4 10-1-16,-6 17 1 15,0 0-1-15,0 0 1 16,4 24-1-16,-2-1 1 15,4 4-1-15,4-1 0 16,5-5 1-16,3-4-2 16,6-7 2-16,2-9-2 15,0-10 1-15,3-8 1 16,-3-5 0-16,-4-6-1 16,-2 0 0-16,-1-2 0 15,-7 2 1-15,-1 6-1 0,-3 8 0 16,-8 14 0-16,15-3-1 15,-5 22 2-15,-2 13-1 16,-2 13 1-16,-1 17-1 16,-5 10 1-16,-7 17 0 15,-5 9-1-15,-9 6 1 16,-7-6 0-16,-5-1 0 16,-5-2 0-16,-3-13-1 15,0-11 2-15,2-18-2 16,0-18 2-16,3-13-1 15,-2-13-1-15,2-20 0 16,6-15 1-16,7-13 0 0,7-15-1 16,10-18 0-16,11-9 1 15,12-7-1 1,14-1-1-16,15 6 1 0,10 5-2 16,6 8-1-16,11 15-2 15,-3 9-6-15,13 27-12 16,-20-8-13-16,6 12-8 15,-7-3 0-15,-1-2 0 16</inkml:trace>
  <inkml:trace contextRef="#ctx0" brushRef="#br0" timeOffset="235910.7448">23910 11879 31 0,'9'-35'33'15,"0"-2"1"-15,-9 1 0 16,-12-8-17-16,9 18-2 16,-16-9-2-16,8 19-3 15,-12-2-2-15,3 16-2 16,-6 7-2-16,7 14 0 15,-3 10-1-15,2 15-1 16,1 8 0-16,3 11 0 16,3 5 0-16,5 4-1 15,5 2-1-15,5-4 1 16,4-3-1-16,5-11-1 16,5-6 1-16,5-11-1 0,3-10 0 15,3-12 1-15,3-12 0 16,2-13 0-16,2-7 0 15,2-16 0-15,-2-11 0 16,0-13 0-16,-1-13 1 16,-4-10 0-16,-2-4-1 15,-1-3 1-15,-4 1-1 16,-1 9 1-16,-4 10 0 16,-3 13-1-16,-1 16 1 15,-2 19 0-15,-11 17 0 16,14 20 1-16,-11 13-1 15,-2 22 1-15,-4 7-1 0,2 11-1 16,-2 7 2-16,-1 2-2 16,-3 1 1-16,3-9-2 15,0-9 1-15,3-12-1 16,0-12 1 0,1-8 0-16,0-14 0 0,0-19 0 15,0 0 0-15,16-10 0 16,-8-14 0-16,2-10 0 15,1-6 0-15,5-5 1 16,0-2-1-16,0 3 1 16,1 2-1-16,-3 6 1 15,1 11-1-15,0 12 1 16,2 8-1-16,-4 12 0 0,3 11 0 16,0 7-1-16,2 7 2 15,0 7-2-15,4 1 1 16,-1 1-1-16,1 1 0 15,-2-7-1-15,0-3 0 16,-2-7-2-16,2-2-3 16,-20-23-11-16,34 9-22 15,-18-14-1-15,4-5 0 16,-3-6 1-16</inkml:trace>
  <inkml:trace contextRef="#ctx0" brushRef="#br0" timeOffset="236246.6561">24677 12183 75 0,'0'0'35'16,"0"0"1"-1,0 0-1-15,18 0-31 16,8-3 1-16,0-7-1 0,7-2 0 16,-1-7-2-16,1-2 1 15,-10-6-1-15,-4 2 2 16,-10-4-2-16,-7 3 2 15,-10 1-2-15,-7 8 2 16,-8 4-1-16,-3 13 1 16,-4 6-1-16,3 14-2 15,0 4 2-15,6 9-2 16,8 8 0-16,8 3-1 0,6 1-1 16,9-1 0-1,7-4-2-15,4-9 0 16,7 1-2-16,-1-12-2 15,8 2-8-15,-13-14-25 0,9-5 0 16,-3-10 0-16,-1-4 1 16</inkml:trace>
  <inkml:trace contextRef="#ctx0" brushRef="#br0" timeOffset="236562.4904">25044 12078 58 0,'2'-37'36'0,"3"5"1"16,4 2 1-16,1 5-21 15,14 18-8-15,-6 1-1 16,13 18-1-16,-5 7-1 16,6 14-3-16,-5 9 1 15,-3 7-2-15,-5 2 1 16,-5-1-1-16,-8-5 0 0,-4-5-1 16,-8-9 1-16,-2-5 0 15,-4-13 0-15,1-7-1 16,-1-9 1-16,12 3-1 15,-16-28 0-15,14 1-1 16,3-3 1-16,5-7-1 16,6-4-2-16,3-5 0 15,9 3-3-15,-2-4-4 16,17 19-19-16,-8-5-13 16,2 10-1-16,0 4 0 15,1 9 1-15</inkml:trace>
  <inkml:trace contextRef="#ctx0" brushRef="#br0" timeOffset="237058.4113">25630 12102 60 0,'13'-17'37'15,"-1"4"2"-15,3-5-1 16,1 7-20-16,-8-11-8 15,12 11-1-15,-12-6-2 16,3 7-3-16,-11 10 0 16,11-4 0-16,-11 4-1 15,4 24-1-15,-3-6 0 0,2 7-2 16,-2 4 2-16,1 7-2 16,1 0 0-16,-2-1 0 15,1-3 0 1,0-7-1-16,-1-3 0 0,-1-4 2 15,1-7-1-15,-1-11 0 16,0 0 0-16,7-12 0 16,-1-7 2-16,3-7-1 15,3-5 0-15,3-5 0 16,1 0 0-16,1 1 0 16,-1 0 0-16,1 8 0 15,-3 6-1-15,2 8 0 16,-2 9 0-16,0 8 1 0,2 8-1 15,1 7-1-15,3 8 1 16,-1 5-2-16,3 5 0 16,-1 1-2-16,4 1-1 15,-7-6-3-15,6 5-6 16,-12-14-21-16,12-1-7 16,-4-12 2-16,5-4-1 15</inkml:trace>
  <inkml:trace contextRef="#ctx0" brushRef="#br0" timeOffset="237371.2107">26402 12016 75 0,'-6'-28'38'0,"-4"5"0"0,1 8 1 16,-17 6-27-16,26 9-3 15,-22 21-2 1,18 5-3-16,2 4 0 0,8 10-1 15,6 2-1-15,9 1-1 16,5-6 1-16,7-3-1 16,2-8 0-16,2-6 1 15,-3-14-1-15,-4-8 0 16,-5-12 1-16,-13-8-1 16,-11-4 0-16,-17-7 0 15,-11-5-2-15,-13-5-1 16,-3 10-5-16,-18-13-21 15,9 13-13-15,7 5-1 16,18 8-1-16,12 6 0 16</inkml:trace>
  <inkml:trace contextRef="#ctx0" brushRef="#br0" timeOffset="237846.3718">26892 11694 30 0,'14'-30'31'16,"-3"-5"1"-16,2 2 1 0,-5 5-9 15,-10-10-9-15,8 14-5 16,-14-4-1-16,4 12-3 16,-9-1 0-16,1 11-1 15,-5 3 0-15,0 12-1 16,-4 8 0-16,5 10-1 16,-4 5 0-16,4 11 1 15,-3 3-2-15,6 16 2 16,-2 4-2-16,7 4 2 15,-1 3-1-15,7 6-1 16,-1 0 0-16,5 1-1 16,0-1 0-16,2-3-1 15,1-4 1-15,-1-4-2 0,1-5 1 16,0-7-1-16,-1-7-1 16,-4-13-2-16,1-4-2 15,-1-32-9-15,0 0-24 16,-19-4-2-16,5-18-1 15,-7-19 0-15</inkml:trace>
  <inkml:trace contextRef="#ctx0" brushRef="#br0" timeOffset="238010.426">26544 12123 89 0,'2'-35'38'16,"13"9"0"-16,11 5-1 15,15 8-33-15,9 0-1 0,11 1-4 16,10 3-1-16,1-7-4 15,9 9-5-15,-13-19-6 16,12 12-9-16,-20-12-9 16,-2 0-1-16,-11-6 3 15</inkml:trace>
  <inkml:trace contextRef="#ctx0" brushRef="#br0" timeOffset="238317.8963">27371 11650 53 0,'-3'-24'31'0,"-6"6"0"16,-4-4-6-16,13 22-7 15,-23-19-3-15,23 19-4 16,-24-1-1-16,24 1-3 16,-23 15 0-16,14 3-2 0,-5 2 0 15,4 8 0-15,-3 6-2 16,2 10 2-16,-3 3-2 16,6 9 0-1,-2 1 0-15,3 6-1 0,1 4 0 16,2 3-1-16,3-4 0 15,1-1-1-15,1-3 1 16,0-4-2-16,-1-4 1 16,-1-6-1-16,0-9-2 15,-6-8 0-15,2-4-3 16,-9-16-4-16,12 4-16 16,-13-21-15-16,3-7-1 15,-4-15 1-15,-1-8-1 0</inkml:trace>
  <inkml:trace contextRef="#ctx0" brushRef="#br0" timeOffset="238470.9447">26970 12115 81 0,'1'-38'39'0,"10"8"-1"15,6 4 1-15,14 8-31 16,3-1-3-16,16 12-2 16,4 0-2-16,4 1-3 15,13 14-15-15,-6-7-21 16,-1 3 0-16,-5-2-2 15,-6 2 0-15</inkml:trace>
  <inkml:trace contextRef="#ctx0" brushRef="#br0" timeOffset="238635.0089">27675 12003 95 0,'14'0'41'0,"2"-2"-1"16,12 2 0-16,-7-1-36 15,14 2-2-15,5 2-3 16,-6-4-27-16,10 5-11 16,-3-1-1-16,0-4 0 15</inkml:trace>
  <inkml:trace contextRef="#ctx0" brushRef="#br0" timeOffset="239590.0102">28418 11374 72 0,'0'-11'38'0,"0"11"0"16,0 0 2-16,-5 16-28 15,12 20-3-15,-9 5-1 16,3 16-2-16,-5 6-1 0,3 14-1 16,-4 1 0-16,-1 2-3 15,-1-6 0-15,-2-6-2 16,2-6-1-16,-3-10-2 16,6-8-3-16,-7-21-7 15,16 0-21-15,-5-23-5 16,0 0 0-16,-6-16 0 15,10-2 14-15,-7-24 12 16,13 7 7-16,-4-4 11 16,-2-1 22-16,9 4 8 15,4 8 0-15,7 5 1 16,5 2-12-16,12 20-11 16,-5-6-4-16,11 7-4 0,-1-4-2 15,1-1-1-15,1-3-2 16,-7-7-1-1,-3-3 0-15,-9-9 0 16,-3-3 0-16,-10-8 0 0,-3-2 0 16,-4-3 1-1,-3-1 1-15,-2 3 0 0,-3 1 2 16,1 8 0-16,-3 5 2 16,5 10-1-16,-5 0 0 15,1 17 2-15,0 0 0 16,0 12 1-16,-5 8-2 15,5 11 1-15,-8 6 0 16,5 10-1-16,-5 8 0 0,2 8-1 16,-2 2-1-1,0 1 0-15,1 0-2 16,0-7 0-16,-1-2-2 16,1-6-1-16,1 0-4 0,-6-21-22 15,4 4-12-15,2-12 0 16,8-10 0-16,-2-12 0 15</inkml:trace>
  <inkml:trace contextRef="#ctx0" brushRef="#br0" timeOffset="239926.1255">29069 11771 77 0,'0'0'39'0,"7"29"0"16,-14-6-1-16,7 12-29 0,-9-3-1 16,6 11-1-16,-2 0-2 15,7 3-1-15,1-5 0 16,8-2-1-16,5-11 1 16,5-4-2-16,5-10 0 15,0-10-1-15,0-8 1 16,-4-7-1-16,-5-7-1 15,-8-12 1-15,-11-1-1 16,-6-9-1-16,-12-2 0 16,-5-2-2-16,-3 2-1 15,-7-3-3-15,13 15-9 16,-6-8-25-16,16 10-1 16,4 3-1-16,11 9 2 0</inkml:trace>
  <inkml:trace contextRef="#ctx0" brushRef="#br0" timeOffset="240294.2498">29343 11865 73 0,'30'6'38'16,"0"-4"-1"-16,0-6 1 16,-5-11-33-16,5 5 1 15,-9-12-2-15,1-1-1 16,-7-3-1-16,-6-1 0 15,-5-3-1-15,-6 2 0 0,-8 0 0 16,-2 3 0-16,-7 3 1 16,1 7-1-16,-3 6 0 15,3 7 1-15,0 8-1 16,2 13 1-16,1 7 0 16,6 11 0-16,2 4-1 15,5 8 0-15,2 2 0 16,6 2 0-16,2-1-1 15,7-3 1-15,2-6-2 16,3-7 1-16,4-6-2 16,-1-11 0-16,4-3-2 15,-7-16-5-15,11 5-20 16,-10-13-11-16,4-7 0 0,-3-6 0 16</inkml:trace>
  <inkml:trace contextRef="#ctx0" brushRef="#br0" timeOffset="240696.3884">29924 11427 52 0,'-1'-23'35'0,"-2"6"0"16,1 2 1-16,2 15-24 15,0 0-3-15,0 0-1 0,-17 0 0 16,9 17-3-16,-5 0 0 16,2 10-1-16,-7 5 1 15,1 8-2 1,-2 2 1-16,3 9-1 0,1 5 0 16,1 6-1-16,6 2 1 15,1 6-1-15,4-1 1 16,3 2-1-16,0 1-1 15,3-3 0-15,0-4 1 16,-1-5-1-16,-2-5-1 16,-1-7-1-16,-1-4 0 15,-4-11-1-15,0-5-2 16,-7-16-3-16,11 6-20 0,-14-25-14 16,0-5-1-16,-2-14 0 15,0-6 0 1</inkml:trace>
  <inkml:trace contextRef="#ctx0" brushRef="#br0" timeOffset="240830.4331">29638 11961 72 0,'41'-23'33'0,"1"-5"-2"16,16 11-7-16,-9-9-48 15,12 0-9-15,3 3 0 16,-1-5 0-16</inkml:trace>
  <inkml:trace contextRef="#ctx0" brushRef="#br0" timeOffset="241189.556">30388 11538 26 0,'-4'-20'33'0,"0"8"2"15,-2-1 1-15,-8-7-16 16,14 20-3-16,-23-18-3 15,23 18-4-15,-26-7-3 16,15 15-1-16,-7-3-1 16,4 10-1-16,-3 3-1 15,4 6 1-15,-3 7-2 16,1 5 2-16,-1 5-1 16,4 10 0-16,-4 4-1 15,6 7 1-15,-2 3-1 16,6 4 1-16,0 2-1 0,5-2-1 15,1 0 1-15,2-6-1 16,3-7 0-16,-2-6-2 16,-2-6 0-16,-4-9-2 15,0-6-2-15,-11-13-4 16,9 4-17-16,-12-22-16 16,0-4-1-16,-8-16 0 15,4-7 1-15</inkml:trace>
  <inkml:trace contextRef="#ctx0" brushRef="#br0" timeOffset="241338.6068">29897 11911 75 0,'15'-34'37'0,"8"7"0"0,10 4 0 16,8 3-32-16,5 7-2 16,6 7-3-16,7 7-7 15,-6-2-28-15,8 4-2 16,-3 3 0-16,-6 0-1 15</inkml:trace>
  <inkml:trace contextRef="#ctx0" brushRef="#br0" timeOffset="242073.8583">30719 11806 70 0,'-8'-24'38'0,"-3"5"2"16,-6 0-2-16,0 12-28 16,-11-3-3-16,6 14-2 15,-10-1 0-15,7 15-2 16,-5 8-1-16,7 7 0 16,2 3-1-16,7 5 1 15,5 2-2-15,9-3 1 16,8-4-1-16,5-4 0 15,7-9 0-15,4-10 0 16,3-7 0-16,1-10-1 16,1-12 1-16,-2-12 0 15,-1-11 0-15,-4-12-1 0,-2-10 1 16,-2-7 0-16,-1-3 0 16,-2-5-1-1,-2 7 1-15,-2 4-1 16,-3 11 1-16,-2 14 0 0,-2 9-1 15,-2 12 2-15,-2 19 0 16,0 0 0-16,-14 26 1 16,6 8-1-16,1 7 1 15,1 10-1-15,1 7 1 16,4 9-1-16,2 2-1 16,4-2 1-16,6-4-1 15,2-4 0-15,5-10 0 16,5-9 1-16,2-9 0 0,3-14-1 15,2-11 1 1,1-12-1-16,-1-11 1 16,-1-11 0-16,-2-10-1 15,-6-3 0-15,-4-6 0 0,-5 1-1 16,-4 2 2-16,-4 4-1 16,-4 9 0-16,-4 10 0 15,4 21 0-15,-10-9 1 16,3 21-1-16,3 14 1 15,2 8 0-15,4 8-1 16,2 3 0-16,6 5 1 16,2-2-2-16,4-3 0 15,4-3-2-15,-1-13 0 16,2-4-4-16,-8-20-6 16,17 5-15-16,-16-19-14 15,4-9 1-15,-10-15 0 16,1-9 1-16</inkml:trace>
  <inkml:trace contextRef="#ctx0" brushRef="#br0" timeOffset="242165.8898">31250 11502 38 0,'2'-29'2'0,"10"11"-2"16,4 13-1-16,1 3-28 16</inkml:trace>
  <inkml:trace contextRef="#ctx0" brushRef="#br0" timeOffset="243090.2054">31452 11631 71 0,'-1'13'39'15,"1"0"1"-15,5 5 0 16,-6 4-29-16,2 10-4 15,-8 0-2-15,3 4 0 16,-5 1-2-16,5-1 0 16,-4-7-1-16,1-2 0 15,1-6-1-15,1-9 0 16,5-12 0-16,0 0 0 16,0 0 0-16,0-17-1 15,5-3 1-15,2-3-1 0,2-6 0 16,2-4 0-16,1 1 0 15,-1-1-1-15,1 5 1 16,-2 4 0-16,1 7 0 16,-1 5-1-16,2 9 1 15,1 10 0-15,2 6 0 16,1 10 0-16,3 3 0 16,4 6 1-16,1 4 0 15,2 2 1-15,4-7-1 16,-2-3 1-16,1-1-1 15,3-10 0-15,3-8 1 16,-1-7-2-16,2-12 0 16,-2-5 0-16,-1-9-1 0,-4-3 1 15,1-4 0-15,-11 1 0 16,-9-2 0 0,-9 3 0-16,-14 4 0 15,-12 6 0-15,-5 12 0 0,-4 8 1 16,-7 8-1-16,5 7 0 15,1 8 0-15,12 6 0 16,10 2 0-16,10-1 0 16,8-3 0-16,6-7 0 15,3-9 0-15,5-6 0 16,4-6 0-16,-2-7 0 16,2-3 0-16,-1-1-1 15,0 2 1-15,0 4 0 0,1 7-1 16,1 9 1-16,-6 10 0 15,-1 14 0-15,-8 12 1 16,-5 14 0 0,-11 13 0-16,-12 12 1 0,-11 9-1 15,-12 9 1-15,-10-1-1 16,-6-1-1-16,-6-11 1 16,0-7 0-16,0-13 0 15,8-18-1-15,2-18 1 16,8-19-1-16,6-16 1 15,8-16-1-15,9-13 0 16,13-18 0-16,9-13 0 16,13-16 0-16,17-10 0 0,18-14 0 15,17-7 0 1,19-7-1-16,22 4-2 16,5 2-3-16,19 19-5 15,-2 3-12-15,5 32-12 0,-13 14-9 16,-8 22 1-16,-22 18 1 15</inkml:trace>
  <inkml:trace contextRef="#ctx0" brushRef="#br0" timeOffset="243194.4963">32735 12024 76 0,'0'0'39'16,"-30"55"-2"-16,30-55-7 16,0 0-47-16,0 0-20 0,0 0 0 15,-63-41-2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01:42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4728 4279 20 0,'0'0'28'0,"0"0"1"16,3-14-6-16,-3 14-9 16,-3-12-1-16,3 12-2 15,-1-17-3 1,1 17-1-16,-5-19-1 0,5 19-2 15,-10-22 0-15,10 22 0 16,-14-23-1-16,14 23-1 16,-19-20 0-16,8 11 0 15,-3 1 0-15,1 3-1 16,-3-1 0-16,3 5 1 16,-3-2-1-16,1 4 0 15,1 1-1-15,0 1 1 0,0 1-1 16,3 2 1-16,11-6 1 15,-19 16-2-15,19-16 1 16,-17 22 0 0,11-9 0-16,-1 2 0 0,-1 0 0 15,1 2-1-15,-1 3 0 16,0-1 0-16,0 3 0 16,-1 1 0-16,1 3 0 15,-5-2 0-15,2 0 1 16,0 4 0-16,0-1 0 15,0 1-1-15,0 1 1 16,0 0 0-16,0-1 0 16,4 3 0-16,0 0-1 0,-1-1 1 15,2-1-1-15,1-6 0 16,1-1 0 0,0-2 1-16,0-3-1 15,2-4 0-15,2-13 0 0,-3 12 0 16,3-12 1-16,0 0-1 15,0 0 1-15,0 0-1 16,0 0 1-16,0 0-1 16,0 0 0-16,0 0 1 15,5-18-1-15,-5 18 0 16,8-22 0-16,-2 9 0 16,0-1 0-16,1 1 0 15,2-4 0-15,-1 2 0 16,2 1 0-16,0-1 0 15,1 4 0-15,1 0 0 16,-1 4 0-16,2 1 0 16,0 1 0-16,2 3-1 0,0 4 1 15,2 4-1-15,0 3 0 16,3 5 1-16,-2 2-1 16,2 5 1-16,0 3-1 15,1 4 1-15,0-1 0 16,1 3 1-16,0-2-1 15,0-4 0-15,0-1 0 16,0-4 0-16,0-6 0 16,-3-7 0-16,1-2-1 15,-1-12-2-15,5 3-4 16,-12-12-29-16,12 0-1 16,-4-8-1-16,2-3 0 15</inkml:trace>
  <inkml:trace contextRef="#ctx0" brushRef="#br0" timeOffset="1052.3274">4490 3835 32 0,'-8'12'32'15,"8"-12"0"-15,-11 12 1 16,11-12-23-16,0 0-1 0,0 0-1 16,0 0-1-16,20-13-3 15,-10-2 0-15,3 2-1 16,1-5-1-16,3-2 0 16,-3 1 0-16,2 3 1 15,-4-1 0-15,1 6 0 16,-7-1-1-16,-6 12 0 15,13-8 0-15,-13 8 0 16,14 13-1-16,-6 0 1 0,-1 3-1 16,6 5 0-1,-1 1 0-15,1 4 0 16,2 1 0-16,-2-2-1 16,2-2 0-16,-2-2 0 0,2 0-2 15,-6-8-2-15,8 9-11 16,-17-22-22-16,25 13-1 15,-13-9 0-15,3 0-1 16</inkml:trace>
  <inkml:trace contextRef="#ctx0" brushRef="#br0" timeOffset="1924.0675">5023 4932 49 0,'-6'-17'34'16,"6"17"2"-16,1-21-1 0,-1 21-21 16,3-17-7-16,-3 17-2 15,0 0 0-15,17-8-1 16,-17 8-2-16,13 14 0 16,-5-1 0-16,-1 6-1 15,-1 2 1-15,-1 5 0 16,-1-2 0-16,-2 0 0 15,-2-1-1-15,0-3 1 16,-1-3-1-16,0-4 1 16,1-13-1-16,-3 13 0 15,3-13 1-15,0 0-1 16,7-19 0-16,2 2 0 0,1-6 0 16,2-4 0-16,3-3-1 15,3-2 0-15,0-1 0 16,2 5 0-1,-1 4 1-15,0 5-2 0,-2 4 1 16,-1 9 0-16,-1 6 0 16,-2 7 0-16,1 8 0 15,-4 6 0-15,1 4-1 16,-2 4 1-16,-1 5-2 16,-1-2 0-16,2-1-1 15,-4-5-1-15,6 4-6 16,-15-13-28-16,13-3 0 15,-9-14-1-15,14-3 0 0</inkml:trace>
  <inkml:trace contextRef="#ctx0" brushRef="#br0" timeOffset="2263.352">5843 3938 55 0,'-12'-14'36'16,"-2"1"1"-16,3 10-1 0,-5 0-18 16,4 17-16-16,-3 5 1 15,0 14 1 1,-6 6-1-16,2 12 0 15,-3 6-1-15,1 10 1 0,2-2 0 16,0 2-2-16,4 1 1 16,6-4-3-16,7-2 1 15,6-7-4-15,15-3-1 16,-3-17-20-16,15 3-13 16,7-14 0-16,6-6 0 15,1-15 0-15</inkml:trace>
  <inkml:trace contextRef="#ctx0" brushRef="#br0" timeOffset="2711.7371">6221 4017 64 0,'-9'-22'35'0,"2"6"0"15,-4 5 0-15,11 11-31 16,-12-2 0-16,2 15 1 16,-5 8-2-16,3 13 0 15,-4 6 0-15,1 12-1 16,0 5 1-16,6 5 0 16,-1 0 0-16,7 4-1 15,1-6 1-15,8-5-2 16,3-5 2-16,7-6-2 15,2-10 1-15,2-8-1 0,7-12 0 16,3-10 1 0,2-13-1-16,1-9 0 0,-4-15 0 15,2-11 0-15,-6-7-1 16,-6-7 1-16,-7-5-1 16,-11-4 0-16,-10 1 0 15,-4 4 0-15,-5 8 0 16,-7 8-1-16,1 8-1 15,-2 6-2-15,5 19-2 16,-3 2-5-16,16 23-25 16,-11-2-4-16,9 16 1 15,-4-1-1-15</inkml:trace>
  <inkml:trace contextRef="#ctx0" brushRef="#br0" timeOffset="2872.5612">6078 4323 64 0,'-9'16'36'0,"7"0"1"15,2-16-1-15,8 15-28 16,6-13-3-16,11 0-2 16,7-1-2-16,7-1-4 15,15 9-16-15,0-11-17 16,4 4 0-16,-2-1-2 16,1 3 1-16</inkml:trace>
  <inkml:trace contextRef="#ctx0" brushRef="#br0" timeOffset="3113.9964">6682 4531 79 0,'-7'13'40'16,"6"6"-1"-16,-6-3 0 15,5 8-32-15,-2-2-2 16,4 6-1-16,-1 0-2 15,2 1-1-15,-1 2-1 16,2-1-1-16,1-2-2 16,-3-8-2-16,5 7-5 15,-11-13-28-15,11-4 0 0,-5-10-1 16,0 0-1-16</inkml:trace>
  <inkml:trace contextRef="#ctx0" brushRef="#br0" timeOffset="3411.3513">6975 3880 68 0,'11'-9'39'16,"0"4"-1"-16,5 18 1 0,-3 6-26 15,8 16-10 1,-3 9 1-16,3 15 0 16,-5 7 0-16,-3 7-1 15,-5 2 0-15,-5 2-1 0,-6-6 1 16,-6-3-3-16,-5-7-1 16,-5-14-2-16,2 1-3 15,-12-13-32-15,13-5-3 16,-4-15 1-16,20-15-1 15</inkml:trace>
  <inkml:trace contextRef="#ctx0" brushRef="#br0" timeOffset="3704.6975">7624 4262 83 0,'0'0'40'16,"0"-12"0"-16,18 10-1 16,-1-3-37-16,13 4-1 15,4-1 1-15,5 6-1 16,-1 0-1-16,0 1-2 15,4 4-3-15,-13-10-8 16,6 10-24-16,-20-6-1 16,-15-3-1-16,0 0 0 15</inkml:trace>
  <inkml:trace contextRef="#ctx0" brushRef="#br0" timeOffset="3880.3919">7615 4422 59 0,'-2'13'39'0,"2"-13"0"16,21 13 1-16,1-20-19 16,14 10-16-16,1-4-1 15,7 1-3-15,3 3-6 16,-7-6-33-16,6 1-1 16,-11-6-2-16,-5 1 0 15</inkml:trace>
  <inkml:trace contextRef="#ctx0" brushRef="#br0" timeOffset="14563.2965">9540 3578 38 0,'-2'-19'34'0,"2"19"-1"16,-3-12 2-16,-7 1-21 15,10 11-2-15,0 0-3 16,5 19-2-16,-8-7-1 15,7 11-3-15,-5 2 1 16,5 8 0-16,-6 1 0 16,5 7-2-16,-4 1 1 15,-1-1-1-15,0 0-1 16,2-2 0-16,-3-4 0 16,0-5-1-16,2-4 0 15,-2-10-2-15,2 2 0 16,1-18-1-16,0 18-4 0,0-18-26 15,0 0-6-15,-11-2 1 16,11 2-1-16</inkml:trace>
  <inkml:trace contextRef="#ctx0" brushRef="#br0" timeOffset="14901.6326">9261 4284 52 0,'-12'7'36'16,"12"-7"1"-16,0 11-1 15,17-2-17-15,8-10-14 16,16 5 0-16,6-6-1 16,10 4-1-16,2-3-1 15,3 0-1-15,-1 0-2 16,-6-3 0-16,-5 3-3 16,-12-9-4-16,2 13-18 15,-19-8-11-15,-5 2 0 0,-16 3 0 16</inkml:trace>
  <inkml:trace contextRef="#ctx0" brushRef="#br0" timeOffset="15515.0368">9374 4812 64 0,'-26'-2'36'16,"8"-1"0"-16,2-8 0 16,7 0-29-1,2-9-1-15,11 3 0 0,-3-4-1 16,7 5-1-16,0-2-1 15,4 2-1-15,-2 4 0 16,3 9 0-16,-2 4-1 16,3 10 1-16,-3 5-1 15,1 9 0-15,-4 7-1 16,2 6 2-16,-4 3-2 16,1 0 1-16,-4 0 0 15,-2-4 0-15,-2-4 0 0,-2-6-1 16,0-6 0-1,0-7 1-15,3-14 0 16,0 0-1-16,0 0 1 16,-1-18-1-16,6-5 0 0,4-6 1 15,2-6-1-15,4-3 0 16,1 1 0-16,1 1 0 16,2 2 1-16,-2 9 0 15,0 3-1-15,0 12 1 16,1 8-1-16,-3 8 1 15,1 6 0-15,0 11 0 16,-2 6-1-16,1 5 1 16,-2 3-1-16,0-1 0 15,-4 3-1-15,-3-8-2 16,3 3-3-16,-11-18-21 16,8 5-13-16,-6-21-1 15,0 0-1-15,0 0 0 0</inkml:trace>
  <inkml:trace contextRef="#ctx0" brushRef="#br0" timeOffset="22795.8601">11514 3136 13 0,'0'0'28'0,"19"-3"2"16,-19 3-2-16,0 0-10 16,11-2-2-16,-11 2-3 15,0 0-3-15,0 0-2 0,0 0-2 16,0 0-1-16,-16-4-1 16,3 3 0-16,-1 3-1 15,-9-4-1-15,-1 3 0 16,-8-2-1-16,-3 1 0 15,-7-1 0-15,-2 1 0 16,-6-1-1-16,0-1 0 16,-2 1 1-16,-3 1 0 15,-2 0-1-15,1 1 1 16,3-1-1-16,0 0 1 16,4-1-1-16,2 4 1 15,4-3-1-15,5 1 1 16,3 0 0-16,7-1 0 0,2 0 0 15,5 0 0-15,4 0 0 16,4-1 0-16,13 1 0 16,-17 0 0-1,17 0 0-15,0 0-1 0,0 0 0 16,0 0 1-16,0 0-1 16,5 14 0-16,-5-14 0 15,18 12 0-15,-5-3 0 16,6 4 1-16,4 2-1 15,1 4 1-15,3 3-1 16,2 5 0-16,3 0 1 16,2 4-1-16,-1 2 0 15,1 1 0-15,-1-1 0 0,-1-4 0 16,0 0 0 0,-5-4 0-16,-3-1 0 15,-3-3 0-15,-3-4 0 16,-2-3 0-16,-4-2 0 0,-1-2 0 15,-11-10 0-15,15 15 0 16,-15-15 1-16,11 9-1 16,-11-9 0-16,0 0 0 15,0 0 1-15,0 0-2 16,-1 12 1-16,1-12 0 16,-11 8 0-16,11-8 0 15,-19 16 0-15,10-5 0 0,-7 4 0 16,-3 1 0-1,-1 2 0-15,-2 4 0 0,-2 2 0 16,0 3 0 0,-4 3 1-16,-3 3-1 15,2-1 0-15,1 2 0 0,-1 0-1 16,-1 3 1-16,1-1 0 16,0 0 0-16,2-2-1 15,1-3 1-15,1 1-1 16,2-1 1-16,3-3 0 15,1-2 0-15,0-3 0 16,3-3 0-16,2-3 0 16,0-2 0-16,3-1 0 0,3-1 0 15,-2-2 0 1,10-11 0-16,-15 19 0 16,15-19 1-16,-13 13-1 15,13-13 0-15,-9 11 0 0,9-11-1 16,0 0 2-16,0 0-1 15,0 0 1-15,-11 12-1 16,11-12 0-16,0 0 0 16,0 0 1-16,0 0 0 15,0 0-1-15,20 6 1 16,-3-4-1-16,7-1 1 16,7-2-1-16,13-1 1 15,8 0-1-15,13-3 0 16,8 0 0-16,8 3 0 15,2-3 1-15,5 1-1 16,-2 0 0-16,-4 2 1 16,-4 0 0-16,-7 3-1 0,-10-1 1 15,-8 1 0-15,-11-1-1 16,-7 3 1-16,-10-1-2 16,-5-3-1-16,-7 6-4 15,-13-5-21-15,0 0-11 16,0 0-3-16,0 0 0 15,-5-15-1 1</inkml:trace>
  <inkml:trace contextRef="#ctx0" brushRef="#br0" timeOffset="23344.3473">10499 4926 59 0,'-16'15'35'15,"9"1"1"-15,0-2 0 16,7 9-27-16,-10-6-1 16,11 10-2-16,-5-6-1 15,7 2-2-15,1-3-1 0,4-1 0 16,1-4-1-16,2-1-1 15,2-5-1-15,2-5-2 16,4 0-5 0,-8-12-25-16,9 0-4 0,-3-9-1 15,0-3 1-15</inkml:trace>
  <inkml:trace contextRef="#ctx0" brushRef="#br0" timeOffset="23499.4298">10569 4809 73 0,'-16'-17'36'0,"5"6"0"0,2-2-2 16,9 13-30-1,0 0-5-15,6-18-15 0,8 17-19 16,4 2 0 0,7 3-1-16,1 1 0 0</inkml:trace>
  <inkml:trace contextRef="#ctx0" brushRef="#br0" timeOffset="23747.5051">10716 4964 74 0,'-13'2'37'16,"13"-2"0"-16,0 0-1 15,0 0-31-15,15 3-1 16,3-2-1-16,1-1-2 0,7 1-2 16,6 3-3-16,-4-5-4 15,11 13-10-15,-8-11-19 16,-6 4 1-16,-7-2 0 16,-3 2 0-16</inkml:trace>
  <inkml:trace contextRef="#ctx0" brushRef="#br0" timeOffset="23943.4635">10744 5112 65 0,'3'11'35'16,"8"-10"1"-16,8 2-1 0,2-6-29 15,12 6-1-15,0-6-2 16,4 0-4-16,4 6-11 15,0-9-23-15,-5-1 0 16,-4-4-1-16,-4-2 1 16</inkml:trace>
  <inkml:trace contextRef="#ctx0" brushRef="#br0" timeOffset="24123.7855">11227 4917 75 0,'-2'13'38'16,"-1"5"0"-16,-5-1-1 0,6 9-31 16,-5-2-2-16,4 4-1 15,2 1-7-15,-9-7-32 16,13 1-1-16,-2-7-1 16,4-5 0-16</inkml:trace>
  <inkml:trace contextRef="#ctx0" brushRef="#br0" timeOffset="24838.6409">10915 2649 53 0,'2'-23'34'0,"1"7"3"16,0-1-2-16,-3 17-22 15,0 0-3-15,17-4-3 16,-17 4-2-16,10 22-1 16,-6-2-1-16,4 4-1 15,-5 0 1-15,2-2-1 16,-2-5 0-16,-1 3 0 0,-1-6 1 16,-1-14-2-1,4 13 0-15,-4-13 0 16,9-14 1-16,-4-4-2 15,2-5 0-15,3-5 1 0,3-8-1 16,3 0 0-16,2-6 1 16,-2 5 0-16,1 6 0 15,1 10 0-15,-2 3 0 16,-2 13 1-16,-2 10-1 16,-2 8-1-16,-2 9 1 15,1 3-1-15,-1 8 0 16,1 1 0-16,1 5 0 15,-2-5-2-15,3 0 0 16,-3-6-5-16,11 19-26 16,-7-20-7-16,4 1-1 15,-1 0-1-15</inkml:trace>
  <inkml:trace contextRef="#ctx0" brushRef="#br0" timeOffset="25791.2453">12218 4001 37 0,'0'0'34'0,"0"0"-1"15,0 0 1-15,0 0-21 16,8-33-3-16,7 13-1 15,-5-15-3-15,7-5-3 0,-1-10 0 16,3-4-1-16,-2-8 0 16,2-4-1-1,-3-8 0-15,-4 0 0 16,-1 2 0-16,-4 6 0 0,-3 5 1 16,-3 10-1-16,-5 7 0 15,-2 11 0-15,-2 9 1 16,-3 10-1-16,-2 5 0 15,1 6 0-15,0 4-1 16,0 6 1-16,0 1-1 16,1 5 0-16,-3 6 0 15,3 5 1-15,0 3-1 0,2 5 1 16,-1 4-1-16,0 4 1 16,1 6 0-16,2 2 0 15,2 3 0-15,0 0 0 16,3 0 0-16,1 1 0 15,1-1 0-15,2 3-1 16,2-3 1-16,3-1 0 16,0-1-1-16,4-4 2 15,-1-5-1-15,4-1 0 16,0-7-1-16,3-7 1 16,3-5-2-16,-1-9-1 15,9-2-3-15,-7-13-30 16,16-1-4-16,-1-15-1 15,8-3-1-15</inkml:trace>
  <inkml:trace contextRef="#ctx0" brushRef="#br0" timeOffset="26371.4502">13070 2884 52 0,'0'0'33'16,"-20"-2"2"-16,7 10-3 15,-9-5-21-15,12 24-1 0,-13-6-2 16,8 17-2-16,-7 3 0 16,8 21-1-16,-6 7-1 15,7 14 1-15,-3-3-2 16,4 5 0-16,0 1-1 15,5 4 0-15,5-5-1 16,6-5-1-16,5-8 0 16,8-8-1-16,8-7-2 15,4-9-2-15,14-1-29 16,-6-18-5-16,4-5-1 16,-4-16-1-16</inkml:trace>
  <inkml:trace contextRef="#ctx0" brushRef="#br0" timeOffset="27859.3984">13572 3164 27 0,'0'0'33'0,"-2"-17"1"16,2 17 0-16,0 0-15 15,0 0-4-15,0 0-4 16,-17 17-3-16,15 9-3 16,-7 0-1-16,8 9 0 15,-3-1-1-15,7 4-1 0,2-4 0 16,6 1-1-16,3-8 0 15,6-7 0-15,2-8 0 16,4-7-1 0,-2-7 1-16,5-9 0 0,-3-9 0 15,1-8 0-15,-5-6 0 16,-2-3 0-16,-2-4 0 16,-4 1-1-16,-4 2 1 15,-3 6 0-15,-3 8-1 16,-2 6 1-16,-2 18-1 15,3-12 0-15,-3 12 0 16,5 29 1-16,-3 2-1 16,1 14 0-16,-1 10 0 0,0 13 0 15,0 10 0-15,-1 9-1 16,-1 6 2-16,-1 0-2 16,1 0 1-16,-2-1-1 15,-1-8 1-15,-2-7 0 16,-2-10 0-16,-4-9 0 15,-6-13 1-15,-3-10 0 16,-4-16 0-16,-3-15 0 16,-3-13 1-16,2-10 0 15,2-15 0-15,2-11-1 16,7-8 1-16,5-6-1 16,7-1 0-16,8 0 0 0,4 3-1 15,8 5 0-15,5 6 0 16,7 7-1-16,2 9 1 15,2 4-2 1,2 8-1-16,-3 3-1 16,6 12-2-16,-13-8-10 0,10 17-25 15,-11-1 1-15,2 7-1 16,-5-4 1-16</inkml:trace>
  <inkml:trace contextRef="#ctx0" brushRef="#br0" timeOffset="28151.8997">14194 3686 59 0,'0'0'36'16,"-12"6"2"-16,12-6-2 15,-17 15-28-15,19 5-1 16,-10-3-1-16,8 7-1 16,-5-2-2-16,5 5 0 15,0-5-2-15,4-2 0 16,2-2-1-16,0-4-3 16,7 2-3-16,-13-16-20 15,20 0-12-15,-6-10 0 16,1-2-1-16</inkml:trace>
  <inkml:trace contextRef="#ctx0" brushRef="#br0" timeOffset="28296.3745">14249 3551 71 0,'-11'-22'38'0,"-1"4"-1"16,5 3-1-16,2-4-33 15,-1 7-24-15,6 12-13 16,0 0-2-16,18-2-1 15,-3 0-1-15</inkml:trace>
  <inkml:trace contextRef="#ctx0" brushRef="#br0" timeOffset="28691.1487">14942 3658 77 0,'0'0'39'16,"4"15"-2"-16,-4-15-2 15,-11 31-33-15,1-11 1 16,3 6-2-16,0 3-5 15,-12-6-30-15,15 1-3 16,-3-8 0-16,3-5-1 16</inkml:trace>
  <inkml:trace contextRef="#ctx0" brushRef="#br0" timeOffset="29298.745">15858 2906 50 0,'-5'-41'34'16,"0"5"-1"-16,-3-3 1 0,-12 0-27 16,14 23 1-16,-11-5-2 15,17 21 1-15,-26-15-2 16,15 18-1-16,-6 1-1 15,5 11 0-15,-4 0 0 16,4 6-1-16,-3 3 1 16,4 9-2-16,-1 5 2 15,4 4-1-15,-2 1 0 16,4 4 1-16,-3 0-2 0,5 9 1 16,0 1-1-1,0 1 2-15,-2 1-2 16,2 0 1-16,-1 4-1 15,3-1-1-15,-1-1 2 0,1-2-2 16,1-3 2-16,1-4-2 16,0-1 0-16,0-4 0 15,0-5 0-15,0-2 0 16,-1-5-1-16,2-3 0 16,-1-7-2-16,-1-11-1 15,3 0-3-15,-2-14-14 16,-10-12-19-16,5-5 0 15,3-6-1-15,-7-16 1 16</inkml:trace>
  <inkml:trace contextRef="#ctx0" brushRef="#br0" timeOffset="29486.9961">15359 3380 84 0,'1'-23'39'16,"11"6"0"-16,5-4 0 15,11 11-34-15,8-1-1 16,10 9-1-16,-2-2-1 16,4 2-3-16,5 9-3 15,-11-8-33-15,9 8-2 16,-8-6 0-16,-5-1-2 16</inkml:trace>
  <inkml:trace contextRef="#ctx0" brushRef="#br0" timeOffset="30231.1397">16587 2738 54 0,'-20'-19'35'16,"-1"5"1"-16,1 8-1 15,-11-3-24-15,15 26-1 0,-14-5-1 16,9 27-3-16,-7 1 1 16,4 15-3-16,-3 4 1 15,6 17-2-15,-1 1 0 16,7 5-1-16,4-1 0 15,9-8-1-15,6-5-2 16,5-9-1-16,10-3-2 16,1-22-8-16,12 1-27 15,1-15-2-15,5-8 2 16,0-13-3-16</inkml:trace>
  <inkml:trace contextRef="#ctx0" brushRef="#br0" timeOffset="32794.8233">16787 2928 52 0,'0'0'34'16,"-3"-18"0"-16,3 18-1 16,2-20-24-16,10 23-2 15,-7-14 0-15,9 15-3 16,-3 4-1-16,4 5 0 15,0 3-1-15,3 6 0 16,-6 2-1-16,-2 6 2 0,-6 0-2 16,-4 5 2-1,-9-5-1-15,-2 2 0 16,-7-3 0-16,-3-1 1 16,-1-7-1-16,5-3 0 0,1-6-1 15,5-5 1-15,11-7-1 16,0 0-1-16,0-17 1 15,14-2-1-15,4-5 0 16,8-7 0-16,2-3 0 16,5-11 0-16,0-1 0 15,-2-1-1-15,-1 3 1 16,-6 7 0-16,-5 3 0 16,-5 7 0-16,-6 5 1 0,-8 22 0 15,2-11 0 1,-2 11-1-16,-14 16 1 15,4 7 0-15,1 5-1 16,0 6 1-16,1 2-1 0,2 3 0 16,-1 4 0-16,6 3 0 15,1-5 0-15,1-5-1 16,4 0 0-16,1-4-1 16,3 5-2-16,-2-8-4 15,10 11-7-15,-6-18-24 16,6 2 0-16,-1-6 0 15,3-4 1-15</inkml:trace>
  <inkml:trace contextRef="#ctx0" brushRef="#br0" timeOffset="33087.0193">17265 3301 51 0,'-13'18'35'15,"6"-3"1"-15,-2 0 0 16,8 17-26-16,-11-16 0 16,9 15-2-16,-4-9-2 15,6 7-3-15,-1-6-1 16,7-1-1-16,3-2-1 15,0-7-2-15,8 2-3 16,-16-15-11-16,28 0-20 0,-10-8-1 16,2-3 1-16,0-8-2 15</inkml:trace>
  <inkml:trace contextRef="#ctx0" brushRef="#br0" timeOffset="33235.1454">17313 3121 61 0,'-11'-14'33'0,"0"-3"0"16,11 17-3-16,0-17-35 15,11 10-24-15,1 11-2 16,-1-5-2-16,6 7 0 0</inkml:trace>
  <inkml:trace contextRef="#ctx0" brushRef="#br0" timeOffset="33531.4448">17726 2917 84 0,'-4'-14'38'16,"2"0"-2"-16,2 3-1 0,0 11-41 16,15 11-15-16,-9 3-15 15,2 0-1-15,-1 2 1 16,0 3-1-16</inkml:trace>
  <inkml:trace contextRef="#ctx0" brushRef="#br0" timeOffset="33723.6693">17804 3175 66 0,'-6'23'39'0,"-4"-5"0"15,1 7 0 1,-2-16-29-16,4 20-2 15,-6-7-3-15,3 4-1 0,-2-2-3 16,-3-5-4-16,11 11-15 16,-9-15-20-16,2-1 0 15,-1-3-2-15,12-11 1 16</inkml:trace>
  <inkml:trace contextRef="#ctx0" brushRef="#br0" timeOffset="34378.7797">18337 2748 51 0,'0'-15'36'16,"0"3"-1"-16,0 12 2 15,-3-20-19-15,3 20-13 16,0 0 0-16,-11 21 0 15,0-8-1-15,2 14-1 0,0 8-1 16,-2 7 0-16,-3 2 0 16,3 4-1-16,0-1 0 15,4 5 0-15,2-1 0 16,7 0 0-16,1-11-1 16,9-2 1-16,5-8 0 15,6-4-1-15,4-7 0 16,3-6 1-16,6-11-1 15,0-11 0-15,2-10 1 16,-2-12-1-16,-1-6 0 16,-3-6 0-16,-8-14 0 15,-2-5 0-15,-10 0 1 16,-6-1-1-16,-9 5 1 0,-9 6 0 16,-12 3 0-16,-5 7 1 15,0 14-1-15,-5 10 0 16,-2 3 0-1,3 14 1-15,5 0-1 0,5 8-1 16,8 3 0-16,6 4-1 16,4 2 0-16,4-3-4 15,7 9-1-15,-6-22-16 16,11 33-17-16,-4-17-1 16,4 5 0-16,-3-1 1 15</inkml:trace>
  <inkml:trace contextRef="#ctx0" brushRef="#br0" timeOffset="34575.2771">18334 3022 77 0,'0'0'39'0,"-11"1"0"16,11-1 0-16,15-14-32 15,2 14-3-15,2-2 0 16,8 3-3-16,2 2-4 15,0-8-7-15,8 12-28 16,-5-6-1-16,1 3 0 16,-3 1 1-16</inkml:trace>
  <inkml:trace contextRef="#ctx0" brushRef="#br0" timeOffset="34845.2337">18724 3167 79 0,'-1'12'40'16,"-2"-1"0"-16,7 9-1 16,-15-6-32-16,16 12-2 15,-7-2-1-15,3 4 0 16,-2 1-4-16,-1 0 0 0,0-1-3 15,-5-11-5-15,11 9-30 16,-8-9-2 0,1-3 0-16,3-14-1 15</inkml:trace>
  <inkml:trace contextRef="#ctx0" brushRef="#br0" timeOffset="35647.3109">19054 2436 74 0,'0'0'38'16,"17"-4"-1"-16,0 19 1 15,-6 8-32-15,12 21 0 16,-5 2 1-16,8 10-2 15,-9 16 0-15,0 5-2 16,-7 0 0-16,-5-4-1 16,-6-8 0-16,-5-3 0 0,-4-6-2 15,-6-1 1-15,0-18-3 16,-2-6-1-16,6 5-10 16,-3-16-27-1,3-5-1-15,-1-10-1 0,13-5-1 16</inkml:trace>
  <inkml:trace contextRef="#ctx0" brushRef="#br0" timeOffset="36534.6342">19471 2169 43 0,'0'-13'34'16,"0"13"1"-16,0 0 1 16,3-21-20-16,10 24-4 15,-13-3-3-15,13 8-2 16,-5 6-2-16,8 18-1 16,-4 12-1-16,5 22 0 15,-5 4-1-15,-1 16 1 0,-5 3 1 16,0 17-1-16,-9-2 0 15,-5-6-2-15,-4-8 2 16,-2-6-2-16,-2-11 1 16,-3-3 0-16,1-7-2 15,0-12 1-15,1-7-1 16,4-4 0-16,2-8 0 16,3-12-3-16,5 4-4 15,-9-13-34-15,12-11 0 16,0 0-2-16,12 5 1 15</inkml:trace>
  <inkml:trace contextRef="#ctx0" brushRef="#br0" timeOffset="39243.1999">4653 6379 20 0,'0'0'30'0,"-6"-17"2"16,6 17-3-16,-19-26-13 15,19 26-3-15,-16-28-1 16,16 28-3-16,-19-27-2 16,19 27-2-16,-19-21 0 15,19 21-2-15,-20-14 0 16,9 11-1-16,-1 2 0 15,-1 4-1-15,-3 2 0 16,0 2 0-16,-1 5 0 16,1 5 0-16,-1 2 0 15,0 8 0-15,0 3 0 16,-2 7 0-16,1 2-1 0,1 4 2 16,-1 1-2-16,-1 1 1 15,0-1 0-15,1-1 0 16,2-3 0-16,4-2 0 15,1-1 0-15,3-6-1 16,2-3 1-16,2-5 0 16,2-3 0-16,2-6-1 15,0-3 1-15,0-11 0 16,0 0 0-16,0 0 0 16,0 0 0-16,15-18-1 15,-7 3 0-15,4-4 0 16,-1-4 0-16,3-2 0 15,0 0 0-15,2 1-1 0,1 1 1 16,-2 2 0-16,-1 2 0 16,-3 5 1-16,2 4-1 15,-2 3 0-15,0 5 0 16,-11 2 0-16,19 12 0 16,-6 2 0-16,3 7 0 15,1 3 0-15,1 2 1 16,1 3 0-16,1-1-1 15,1-1 1-15,-2-4-1 16,-2-6 0-16,-2-3 1 16,0-8-3-16,3 2-2 15,-6-18-9-15,10 5-25 16,-4-7 0-16,6-1-2 0,-4-4-1 16</inkml:trace>
  <inkml:trace contextRef="#ctx0" brushRef="#br0" timeOffset="39791.0248">4967 6832 55 0,'0'0'36'16,"-13"-9"0"-16,13 9 0 15,0 0-19-15,-14 0-12 16,15 12 0-16,-4 0 0 15,3 10-1-15,-3-2-2 16,2 9 0-16,-3 1 1 16,4 2-1-16,-5-4 0 15,7-1 0-15,-5-6-1 16,3-4 1-16,1-6-1 0,-1-11 1 16,0 0-1-1,11-17 0-15,-1-5 1 16,1-6-2-16,4-4 1 15,2-2 0-15,1 0-2 0,2 3 1 16,-2 6-1-16,0 6 2 16,-3 9-1-16,-2 9 1 15,0 7-1-15,-4 7 1 16,0 8 0-16,-2 5-2 16,1 4-1-16,-3 0-3 15,4 9-10-15,-6-12-23 16,2 0-2-16,-4-12 0 0,-1-15-1 15</inkml:trace>
  <inkml:trace contextRef="#ctx0" brushRef="#br0" timeOffset="40260.8792">4468 5927 52 0,'-19'15'36'0,"19"-15"1"15,-11 4-2-15,11-4-26 16,10-13-1-16,5 5-1 16,-4-9-1-16,6 5-2 15,-2-4-1-15,3 3-1 16,-3 0 1-16,-1 3-2 15,-14 10 1-15,17-6 0 16,-17 6 0-16,10 11-1 16,-5 1 0-16,-1 7-1 15,4 3 0-15,3 3-2 0,5 3-2 16,-7-1-33-16,15 1-2 16,0-3 0-16,6-6-1 15</inkml:trace>
  <inkml:trace contextRef="#ctx0" brushRef="#br0" timeOffset="40790.4253">5695 5974 56 0,'-18'2'33'16,"0"6"3"-16,-1 4-1 15,11 15-27-15,-15-1 0 16,10 19-2-16,-9 0-1 16,8 17-1-16,-2 0-1 15,8 5-1-15,2-1-1 16,6 1-1-16,5-4-1 16,6-6-1-16,9-1-4 15,1-19-11-15,11-2-18 0,4-12-3 16,5-10 2-16,-1-9-1 15</inkml:trace>
  <inkml:trace contextRef="#ctx0" brushRef="#br0" timeOffset="41286.7402">5995 6151 60 0,'-20'-10'36'0,"2"7"-1"16,1 6 0-16,11 13-29 16,-10 6-1-16,7 12 0 0,-3 6-2 15,6 11 0 1,0 4-2-16,6 7 1 16,2-3-1-16,7-2 0 15,6-6-1-15,3-6 1 0,6-8 0 16,4-11 0-16,2-10 0 15,3-10 0-15,-2-11 0 16,2-8 0-16,-5-14 1 16,0-9-2-16,-7-13 1 15,-6-8 0-15,-7-6 0 16,-6-1-1-16,-8-2 1 16,-9 5-1-16,-6 7 1 15,-8 9 0-15,-5 12 0 16,-3 10 0-16,-1 11 0 15,2 9 0-15,1 8 0 16,7 10 0-16,4 3 0 16,10 8-1-16,8 3 0 0,8 4 0 15,9-2 0-15,9-1-1 16,8 1-1-16,7-8 0 16,7 1-2-16,3-12-5 15,18 4-28-15,-12-10-2 16,4 0 0-16,-7-2 0 15</inkml:trace>
  <inkml:trace contextRef="#ctx0" brushRef="#br0" timeOffset="41670.9368">6381 6574 74 0,'-13'-4'37'16,"13"4"0"-16,0 0 0 15,13-12-33-15,1 7-1 16,6 7 0-16,-1 2 0 16,2 7-1-16,0 2-1 15,-3 8 1-15,-9 2 0 16,-8 4 0-16,-8 1 0 15,-7 2 1-15,-4-3-1 16,1-1 0-16,-3-2 1 16,4-5-1-16,5-3 0 0,8-4 0 15,3-12-1-15,18 13-1 16,-1-9 0-16,4-5-1 16,8-1-3-16,-2-8-3 15,11 10-8-15,-6-16-25 16,2 1 0-16,-5-8-1 15,0-2 1-15</inkml:trace>
  <inkml:trace contextRef="#ctx0" brushRef="#br0" timeOffset="41954.7129">6918 6012 79 0,'0'0'38'16,"11"0"1"-16,3 13 0 0,7 8-35 15,0 15-1-15,-4 6 1 16,0 13 0-16,-7 6 0 16,-5 6-1-16,-9 1-2 15,-6-2 0-15,-6-1-1 16,-3-9 0-16,-2-5-2 15,-2-11-2-15,7-2-6 16,-1-16-29-16,11-4 0 0,6-18-1 16,11 3 0-16</inkml:trace>
  <inkml:trace contextRef="#ctx0" brushRef="#br0" timeOffset="42230.3098">7668 6394 86 0,'-14'1'41'0,"14"-1"-1"0,0 0-1 15,12-5-37 1,10 7-1-16,11 0-1 15,2 0 0-15,4 2 0 16,5 3-4-16,-5-5-3 0,9 13-15 16,-20-10-16-16,-6 4-1 15,-22-9 1-15,2 14 0 16</inkml:trace>
  <inkml:trace contextRef="#ctx0" brushRef="#br0" timeOffset="42385.6891">7666 6554 74 0,'-16'11'38'16,"16"-11"1"-16,0 14-2 16,21-6-31-16,2-6-1 15,12 3-2-15,4-1-3 16,2-9-13-16,9 6-23 16,-4-3-3-16,-1-1 0 0,-4-4-1 15</inkml:trace>
  <inkml:trace contextRef="#ctx0" brushRef="#br0" timeOffset="42887.3185">9481 6171 61 0,'-7'-11'37'0,"7"11"0"0,-9-14-1 15,3 2-28-15,6 12-1 16,-5 16-1-16,5 1-2 15,-3 4-2 1,1 4 0-16,-1 5 0 0,0 4-1 16,2 4 0-16,0 1-1 15,2-1-2-15,-2-3-2 16,6 7-8-16,-10-9-25 16,4 0-1-16,-7-4 1 15,2-2-1-15</inkml:trace>
  <inkml:trace contextRef="#ctx0" brushRef="#br0" timeOffset="43075.4602">9226 6718 70 0,'0'0'38'16,"0"0"-1"-16,7 11 1 16,10-12-32-16,18 3-2 0,2-2 0 15,13 1-2-15,4 1-3 16,5-2-1-16,4 5-5 15,-14-10-11-15,2 10-18 16,-13-2-1-16,-7 3-1 16,-15 2 1-16</inkml:trace>
  <inkml:trace contextRef="#ctx0" brushRef="#br0" timeOffset="43639.3298">9368 7114 59 0,'-16'0'34'16,"16"0"1"-16,0 0-2 16,-13-12-26-16,13 12-1 15,0 0 0-15,0 0-2 16,0-15 0-16,0 15-2 15,0 0 1-15,0 0-1 16,0 0-1-16,0 0 0 16,0 0 0-16,0 0 0 15,-2 11-1-15,2 2 1 16,-1 4-1-16,-2 4 0 0,2 2 0 16,0 4 1-16,-2 0-1 15,1-3 0-15,1-4 1 16,-2-4 0-16,1-4 0 15,2-12 1-15,0 0-1 16,0 0 1-16,0 0-1 16,4-20 0-16,0-2 1 15,6-2-1-15,1-3 0 16,4 0-1-16,2-2 1 16,1 4-1-16,2 0 0 15,2 10 1-15,-1 4 0 16,-2 6-1-16,1 7 1 15,-3 9 0-15,-1 7-1 0,-2 10 1 16,-2 4 0-16,-1 5-1 16,0 3 0-16,-3 2 0 15,-1-3-1-15,-5-8-3 16,5 3-3-16,-14-16-29 16,15-1-3-16,-8-17-2 15,12 8 1-15</inkml:trace>
  <inkml:trace contextRef="#ctx0" brushRef="#br0" timeOffset="44830.7013">11129 6117 19 0,'0'0'33'0,"0"0"-1"15,0 0 2-15,-24 3-13 16,-2-7-9-16,6 11-1 16,-16-9-3-16,4 8-1 15,-12-7-1-15,-1 3-2 0,-9-4-1 16,1 0 0-16,-5-2 0 16,3 0-1-1,0-2 0-15,4 0-1 16,3 0 1-16,9 1 0 0,6-1-1 15,10 2 0-15,4-1 0 16,8 3 1-16,11 2-2 16,-14-1 1-16,14 1 0 15,0 0-1-15,0 0 1 16,0 0-1-16,1 12 0 16,-1-12 0-16,14 22 1 15,-4-7-1-15,4 7 1 16,6 5-1-16,3 3 0 0,6 2 1 15,4 1-1 1,3 2 1-16,2-2-1 16,-1-2 1-16,0 0-1 15,-3-6 0-15,-5-3 0 0,-4-5 0 16,-7-2 0-16,-6-6 1 16,-12-9-1-16,14 12 0 15,-14-12 0-15,0 0 1 16,-4 11-1-16,4-11 0 15,-18 21 0-15,4-4 0 16,-4 6 0-16,-4 4 1 16,-5 5-1-16,-4 5 0 15,-2 3 1-15,-2 5-1 16,-1 0 0-16,-1 5 0 16,1-1 0-16,0 1 0 15,2-3 0-15,3 0 0 16,1-2 0-16,4-4 0 0,3-5 0 15,1-5 0-15,4-6 0 16,3-2 1-16,3-5-1 16,2-3 0-16,10-15 0 15,-13 17 0-15,13-17 0 16,0 0 0-16,0 0 1 16,-9 11-1-16,9-11 0 15,0 0 0-15,0 0 0 16,0 0 0-16,12-1 0 15,2 1 0-15,9 0 0 16,9 0 0-16,12 0 0 16,11 1 0-16,12-1 0 15,10 1 0-15,7 1 1 0,0-2-1 16,-1 3 0-16,-3-2 1 16,-11 2-1-16,-9-3 0 15,-11 0 1-15,-14-2-2 16,-8 1 1-16,-10-1-2 15,-5 0-2-15,-12-10-11 16,0 12-24-16,0 0-2 16,0 0 0-16,0 0-1 15</inkml:trace>
  <inkml:trace contextRef="#ctx0" brushRef="#br0" timeOffset="45178.6398">10350 7664 55 0,'-12'1'38'16,"1"5"0"0,-2 0 0-16,4 16-18 0,-2-7-15 15,7 9 0-15,-4-1-1 0,5 6-1 16,2-1 0-16,6 2-2 16,4-2 0-16,2-3-1 15,3-4-3 1,0-11-5-16,14-3-29 0,-10-8-2 15,2-6 1-15,-3-14-2 16</inkml:trace>
  <inkml:trace contextRef="#ctx0" brushRef="#br0" timeOffset="45327.1479">10432 7551 70 0,'0'0'35'16,"-12"-18"-2"-16,12 18-1 15,19-12-42 1,0 12-22-16,1 4-2 0,2-1 1 16,4 4-1-16</inkml:trace>
  <inkml:trace contextRef="#ctx0" brushRef="#br0" timeOffset="45574.3015">10563 7697 77 0,'-14'1'39'16,"14"-1"-1"-16,0 0 0 16,0 0-34-16,15 3 0 15,4 0-1-15,2-1-1 0,4 2-2 16,3 1-3-16,-4-5-3 15,8 11-16-15,-11-9-15 16,-3 2-1-16,-18-4 0 16,14 5 0-16</inkml:trace>
  <inkml:trace contextRef="#ctx0" brushRef="#br0" timeOffset="45751.3898">10580 7816 70 0,'-6'14'37'16,"6"-14"0"-16,23 9-1 16,-9-11-30-16,12 6-2 0,-2-3-4 15,1-6-7-15,12-2-28 16,-9-1-1-16,0-2-1 16,-5-7 1-16</inkml:trace>
  <inkml:trace contextRef="#ctx0" brushRef="#br0" timeOffset="45907.2068">10948 7650 73 0,'13'8'38'0,"-15"4"0"15,2 7 0-15,-7 1-30 16,5 8-4-16,-5 1-2 16,3 0-3-16,5 9-18 15,-7-15-18-15,6-4-1 0,-3-8-1 16,3-11 0-16</inkml:trace>
  <inkml:trace contextRef="#ctx0" brushRef="#br0" timeOffset="46600.5306">10641 5732 66 0,'-4'-15'37'0,"5"2"-1"15,-1-1 0-15,0 14-28 16,4-11-2 0,-4 11-1-16,10 11-1 0,-5 2-2 15,-4 4-1-15,2 4 1 16,-1 2-1-16,0-1 0 16,2 1 1-16,-3-4-1 15,0-3 0-15,2-4 0 16,-3-12 1-16,6 11-1 15,-6-11 1-15,13-10-1 16,-5-4 1-16,4-7-1 0,1-4 0 16,4-2 0-16,0-5 0 15,3 6 0 1,-3-2 0-16,-1 6 0 16,-3 6 0-16,-1 11 0 0,-1 8-1 15,-1 8 1-15,0 8-1 16,0 5 0-16,1 7 0 15,1 2-1-15,3 3-1 16,-3-3-4-16,11 12-22 16,-8-13-13-16,7 1 0 15,-2-7-1-15,5-7 0 16</inkml:trace>
  <inkml:trace contextRef="#ctx0" brushRef="#br0" timeOffset="47539.7304">11822 6752 36 0,'-7'15'33'0,"7"-15"2"16,0 0-2-16,0 0-19 0,11-5-1 15,9-6-4-15,-11-16-2 16,13-1-2-16,-1-13-2 15,3-9-2-15,-2-8 1 16,-1-8-1-16,-4-5 0 16,-5-1 0-16,-3 4-1 15,-7 6 1-15,-3 9-1 16,-2 12 1-16,-6 10-1 16,-2 17 1-16,-4 14 0 15,-3 12-1-15,-3 13 2 16,1 12-1-16,-5 12 1 15,3 12 0-15,-2 7-1 0,4 5 1 16,6 2-2-16,5-1 2 16,5-4-1-16,7-4-1 15,4-7 0 1,4-8 0-16,5-5 0 0,4-9-2 16,3-3 0-16,-1-13-6 15,16 1-30-15,-8-14 0 16,5-7-1-16,-2-10-1 15</inkml:trace>
  <inkml:trace contextRef="#ctx0" brushRef="#br0" timeOffset="47951.2597">12657 6009 58 0,'0'-19'35'0,"-5"2"1"15,5 17 1-15,-24-14-30 0,15 28-1 16,-11 2 1 0,5 20-1-16,-7 9-2 15,5 14 0-15,-4 11-1 16,7 6 0-16,-5 3-1 0,7 2 0 16,4-1-1-16,5-4-1 15,4-5 0-15,8-6-1 16,4-8-1-16,3-10-4 15,15 5-15-15,-6-20-17 16,8-9-1-16,-1-12 0 16,3-10 0-16</inkml:trace>
  <inkml:trace contextRef="#ctx0" brushRef="#br0" timeOffset="48582.9247">13015 6207 60 0,'-13'-6'37'16,"0"10"-1"-16,0 8 0 15,6 8-30-15,-1 7-2 16,8 12 1-16,-3-3-1 15,6 7-1-15,0-4-2 16,8-4 1-16,2-7-1 16,5-8 0-16,3-10 1 15,2-9 0-15,2-10 0 16,2-13-1-16,0-7 2 0,-4-7-1 16,-1-6 0-16,-3 0 0 15,-4-1 0-15,-2 3-1 16,-5 5 0-16,-2 8 0 15,-1 9-1-15,-5 18 1 16,0 0-1-16,12 19 0 16,-6 14-1-16,1 16 1 15,1 14 0-15,-2 13 0 16,-3 12 0-16,-4 5 1 16,-6 4-1-16,-7 2 1 15,-5-6-1-15,-6-7 1 16,-5-9 0-16,-4-14 0 0,-5-12-1 15,2-14 2-15,-1-16-1 16,3-15 0-16,1-13 1 16,6-16-1-16,3-16 1 15,9-11-1 1,9-8-1-16,7-6 0 0,10-2 0 16,8 2 0-16,6 2-1 15,7 6 0-15,4 12-2 16,4 7 1-16,4 10-2 15,-1 5-3-15,5 15-4 16,-14-3-29-16,14 9-1 16,-8 1 1-16,2 3 0 15</inkml:trace>
  <inkml:trace contextRef="#ctx0" brushRef="#br0" timeOffset="48831.0539">13584 6546 71 0,'0'0'37'15,"-16"-5"1"-15,16 5-1 16,-7 19-31-16,9 3 0 16,-3-2-2-16,5 7 0 15,-1 0-2-15,3 4 0 16,2-2-1-16,1-4-2 0,4-2-1 15,-4-11-7-15,12 1-28 16,-7-10-3 0,1-8 2-16,-1-9-1 15</inkml:trace>
  <inkml:trace contextRef="#ctx0" brushRef="#br0" timeOffset="48957.0996">13663 6291 66 0,'-13'-22'33'0,"13"22"-2"16,-17-15-29-16,17 15-35 16,12-7-1-16,-1 10-1 15</inkml:trace>
  <inkml:trace contextRef="#ctx0" brushRef="#br0" timeOffset="49570.6891">14368 6468 69 0,'0'0'38'15,"-14"18"0"-15,12-4 0 16,-6 1-32-16,3 11-1 16,-7-3 0-16,4 7-1 15,-5-1-2-15,1 2-1 16,0-3-2-16,0-9-3 15,11 8-21-15,-7-14-14 16,8-13 0-16,3 11 0 16,-3-11 0-16</inkml:trace>
  <inkml:trace contextRef="#ctx0" brushRef="#br0" timeOffset="50054.5233">15232 6107 54 0,'-11'-32'35'15,"-4"1"0"-15,-1 6 0 16,-6-3-29 0,8 13 3-16,-12-4-3 0,8 10-1 15,-6 6-1-15,5 10-1 16,-2 4-1-16,4 8 1 16,0 6 0-16,5 6-1 15,1 8 1-15,5 8-1 16,0 1 1-16,4 6-1 15,2 6 1-15,3 3-1 16,-1 4-1-16,3 1 1 16,-2 1 0-16,0-2-1 0,-2 3 0 15,-1-3 0 1,-2-4 0-16,0-1-1 16,-4-7-1-16,-4-7 0 15,1-5-2-15,-4-13-3 0,5 6-12 16,-4-22-21-16,0-6-2 15,-6-15 1-15,2-10-1 16</inkml:trace>
  <inkml:trace contextRef="#ctx0" brushRef="#br0" timeOffset="50211.9675">14732 6674 70 0,'2'-35'38'15,"6"9"1"-15,7 1-1 0,12 6-32 16,6 2-2-1,13 7-2-15,4 2-1 16,6-1-5-16,15 9-31 16,-10-2-3-16,4-1 0 0,-7-2 0 15</inkml:trace>
  <inkml:trace contextRef="#ctx0" brushRef="#br0" timeOffset="50520.0732">15683 5910 64 0,'-19'-11'39'15,"-2"8"-2"-15,4 8 2 0,-1 6-34 16,6 18 1-1,-7 3 0-15,8 14-1 0,-5 4-1 16,5 9-1-16,2 7-1 16,2 4-1-16,6-3 0 15,4-2-2-15,8 1-2 16,0-13-4-16,17 1-30 16,-9-14-2-16,6-10 0 15,-2-12-1-15</inkml:trace>
  <inkml:trace contextRef="#ctx0" brushRef="#br0" timeOffset="50978.2291">15838 6191 67 0,'22'-28'38'0,"4"10"-1"16,2 7 2-16,4 18-33 15,-5-2-1-15,3 15 0 16,-10 2-2-16,-6 8 0 16,-10 4-1-16,-8 8 0 15,-9 1 0-15,-5-1-1 16,-7 0 0-16,1-7 0 16,-1-2 0-16,6-4 0 0,4-11 0 15,9-7-1-15,6-11 0 16,12-5 1-16,7-12-1 15,4-11 0-15,4-9 0 16,4-8 0-16,2-5 0 16,-2-4-1-16,-4 2 2 15,-6 2-1-15,-6 7 0 16,-5 10 0-16,-4 6 0 16,-7 13 0-16,1 14 1 15,-11 3-1-15,3 13 0 16,3 12 0-16,-3 7 0 15,6 5 0-15,2 10-3 16,1 4 1-16,9 4-5 0,-10-15-14 16,13 8-17-16,-3-9-2 15,7-6 1 1,-3-10-1-16</inkml:trace>
  <inkml:trace contextRef="#ctx0" brushRef="#br0" timeOffset="51210.3099">16405 6467 71 0,'-1'13'39'16,"-2"2"0"-16,7 5 0 0,-7 1-33 15,14 6-1 1,-3-2-1-16,3 1-2 15,1-3-2-15,-2-7-5 16,9 9-13-16,-19-25-21 0,23 13 2 16,-12-15-3-16,3-5 2 15</inkml:trace>
  <inkml:trace contextRef="#ctx0" brushRef="#br0" timeOffset="51346.3553">16473 6315 78 0,'-13'-19'37'16,"3"7"-1"-16,10 12-4 16,0 0-62-16,11-7-6 15,7 10-1-15,5 1 0 16</inkml:trace>
  <inkml:trace contextRef="#ctx0" brushRef="#br0" timeOffset="51606.4442">17037 6072 78 0,'-11'-18'40'0,"7"5"-2"16,-2-2-1-16,6 4-35 0,0 11-4 16,0 0-6-16,0 0-27 15,0 0-2-15,13 14-1 16,-12-2 0-16</inkml:trace>
  <inkml:trace contextRef="#ctx0" brushRef="#br0" timeOffset="51802.5112">17075 6237 73 0,'-6'19'40'15,"3"1"0"-15,-4 0 0 16,5 10-32-16,-9-1-2 0,5 6-1 16,-5-1-2-16,1 0-4 15,0 3-3-15,-8-9-22 16,8 6-13-16,-6-10-1 15,1-2 0-15,3-8-1 16</inkml:trace>
  <inkml:trace contextRef="#ctx0" brushRef="#br0" timeOffset="52358.7017">17735 5936 52 0,'-7'-19'36'16,"-3"3"1"-16,-3 0-2 15,13 16-28-15,-26 6 1 16,14 15-1-16,-9 1-2 0,3 13-1 16,0 5-1-16,3 10 0 15,3 3-1-15,6 4-1 16,3 2 1-1,7-2 0-15,6-5-2 0,7-5 1 16,6-7-1-16,6-9 1 16,3-13 0-16,6-10 0 15,-2-14 0-15,4-11 1 16,-4-15-1-16,1-12 0 16,-9-11 1-16,-6-7-1 15,-12-7-1-15,-9 0 1 16,-10 1-2-16,-9 2 1 15,-6 11 0-15,-6 11-1 0,0 11-1 16,-2 11-1-16,9 16-2 16,-7 2-5-1,21 18-28-15,-7 4-2 16,9 10 1-16,-6 0 0 0</inkml:trace>
  <inkml:trace contextRef="#ctx0" brushRef="#br0" timeOffset="52538.7629">17599 6199 88 0,'0'0'41'15,"11"3"-2"-15,6-17-10 16,11 14-24-16,1-5-1 16,9 2-3-16,3 0-3 15,0-8-10-15,10 8-27 16,-2-2 0-16,-4 2-1 15,-5-1 1-15</inkml:trace>
  <inkml:trace contextRef="#ctx0" brushRef="#br0" timeOffset="52981.9149">18116 6385 73 0,'1'-13'39'0,"4"-3"1"16,11 1-1-16,3-6-34 15,9 6 1-15,-3 1-2 16,3 7-2-16,-2 0 0 15,-2 11-1-15,-3 2 0 16,-6 10 0-16,-10 6 0 16,-8 8 0-16,-9 3 1 15,-5 2-1-15,-6 3 1 16,-3-1 0-16,-2 0-1 16,5-7 1-16,2-2-1 15,8-6 0-15,7-5 0 16,6-1 0-16,11-8-2 0,6-3 1 15,5-4-1-15,4-3-1 16,9-3-2-16,-2-7-3 16,11 7-19-16,-10-18-15 15,1-1 0-15,-6-5 0 16,3-5 0-16</inkml:trace>
  <inkml:trace contextRef="#ctx0" brushRef="#br0" timeOffset="53246.0048">18689 5775 74 0,'22'-11'40'0,"0"10"-1"15,8 18 1 1,1 8-36-16,2 19 0 0,-9 7 0 15,-4 11 0-15,-11 9-1 16,-5 5-1-16,-4 0-1 16,-11-2-1-16,-8-3-1 15,-12-13-6-15,9-3-32 16,-16-11-1-16,3-8 0 16,-3-11-1-16</inkml:trace>
  <inkml:trace contextRef="#ctx0" brushRef="#br0" timeOffset="53762.1813">19326 5340 60 0,'-6'-14'38'0,"6"14"0"15,0 0 0-15,17 35-30 16,6 20-2-16,-5 13 0 15,8 21 1-15,-4 8-2 16,0 16 0-16,-9 3-2 16,-3 1 1-16,-10-2-2 15,-8-9-1-15,-8-10 0 0,-9-11-2 16,-3-6-4-16,-14-18-32 16,11-8-3-16,-1-13-2 15,8-14 0-15</inkml:trace>
  <inkml:trace contextRef="#ctx0" brushRef="#br0" timeOffset="56929.7313">1586 9128 54 0,'0'0'33'0,"-11"-12"0"16,11 12-1-16,0 0-24 0,-4 17 0 15,6 7 0-15,-2 0-2 16,2 20 0-16,-1 7-1 15,0 21 1 1,-2 2-2-16,1 12-1 0,-3 5 0 16,6 6 0-16,-1 0-2 15,0 0 1-15,0-9-1 16,4-5 0-16,-1-5-1 16,2-6 1-16,1-13-1 15,-7-7-1-15,3-9-1 16,-6-18-9-16,1 0-29 15,1-25-1-15,0 0 1 16,0 0-1-16</inkml:trace>
  <inkml:trace contextRef="#ctx0" brushRef="#br0" timeOffset="58090.7458">2501 9434 20 0,'-12'-20'30'0,"1"7"2"16,-5-2 0-16,-3-4-15 0,19 19-4 16,-31-15-2-16,31 15-3 15,-30-4-2-15,16 12-2 16,-4 1-1-16,3 6-1 15,-3 8 0-15,2 11 1 16,-4 5-1-16,5 11 1 16,-5 0-1-16,7 7-1 15,-4 1 1-15,4 3-2 16,-3-4 2-16,4-7-1 16,-1-5 1-16,2-7 0 15,2-8 0-15,4-6 1 16,1-11-1-16,4-13 2 15,0 0-3-15,0 0 0 0,1-19-1 16,9-1-1-16,1-4 0 16,1-1 1-16,1-1 0 15,3 2 0-15,0 4-1 16,1 8 2-16,0 5 0 16,-1 7 0-16,0 8 0 15,3 7-2-15,2 4 1 16,1 5-2-16,2 2 1 15,5 1-2-15,2 6-3 16,-10-14-11-16,10 8-22 16,-2-7 1-16,1 0-1 15,-2-7 0-15</inkml:trace>
  <inkml:trace contextRef="#ctx0" brushRef="#br0" timeOffset="58385.3512">2831 9946 74 0,'-5'16'38'16,"1"3"-1"0,-1 1 1-16,2 2-34 15,-2-1-2-15,1 5-1 16,4 2-4-16,-10-9-32 0,14-1-1 16,-3-4-2-16,-1-14 0 15</inkml:trace>
  <inkml:trace contextRef="#ctx0" brushRef="#br0" timeOffset="59262.4278">2793 10046 28 0,'0'0'33'0,"-9"12"-1"16,9-12-3-16,8 22-15 15,-8-22 0-15,2 26-2 16,-7-15-4-16,13 11-2 15,-10-7-2-15,7 2 0 16,-6-5-1-16,6 1 1 16,-5-13-1-16,2 12 1 15,-2-12-1-15,0 0-1 0,6-20 1 16,1 4 0-16,-3-5-1 16,4-2-1-16,0-1 1 15,8 0-2 1,-7 2 1-16,5 4-1 0,0 4 0 15,-2 7 0-15,1 4 0 16,1 8-1-16,-1 5 1 16,-2 3 0-16,6 3-1 15,-3 5 0-15,2 2-2 16,-2-7-5-16,16 3-30 16,-18-3-2-16,4-3 0 15,-4-8-1-15</inkml:trace>
  <inkml:trace contextRef="#ctx0" brushRef="#br0" timeOffset="59810.3771">2161 8935 63 0,'-8'16'39'0,"8"-16"0"0,-11 19-1 16,11-19-20-1,0 0-16-15,10-17 0 16,1 10 1-16,0-5 0 16,5 1-2-16,-3-1 0 15,3 1 1-15,-4 1-1 0,1 6 1 16,-2 4 0-16,0 5 0 16,-11-5-1-16,19 26-1 15,-5-7-1-15,3 2-2 16,13 14-9-16,1-11-26 15,14 8-1-15,4-6-1 16,7 2-1-16</inkml:trace>
  <inkml:trace contextRef="#ctx0" brushRef="#br0" timeOffset="60313.8799">3497 9170 71 0,'-20'14'37'0,"-1"8"-1"16,-1 2-1-16,3 20-29 15,-4 4-1-15,5 15 0 16,-4 3-1-16,7 3-1 16,4 1-3-16,10 2 0 15,6-5-2-15,8-9-2 16,12-5-3-16,-3-21-11 0,13 0-20 15,4-13 1-15,6-10-2 16,-2-18 2 0</inkml:trace>
  <inkml:trace contextRef="#ctx0" brushRef="#br0" timeOffset="60697.0004">3812 9180 61 0,'-12'-17'37'16,"-4"12"-1"-16,-2 6 1 16,3 24-29-16,-3-5-2 0,6 20 0 15,-4 4-1 1,8 16-2-16,0 3-1 0,7 6 0 16,4-1-2-1,7-1 2-15,5-5-1 0,7-10-2 16,3-10 1-16,5-10 1 15,-1-15 0-15,4-10 0 16,-4-14 1-16,2-13 0 16,-7-12-1-16,-6-15 1 15,-7-8 0-15,-7-11-1 16,-8-2 0-16,-7-1 0 16,-6 1 0-16,-5 7-1 15,-1 9-1-15,-5 11-1 16,0 12-1-16,-1 8-4 15,10 25-14-15,-9-3-18 16,9 15-1-16,-2 3 1 16,6 11-1-16</inkml:trace>
  <inkml:trace contextRef="#ctx0" brushRef="#br0" timeOffset="60862.3065">3665 9559 78 0,'1'12'39'16,"-1"-12"-1"-16,12 12 0 15,0-6-33-15,4-5-1 16,13 3-2-16,7 0-2 16,4-6-3-16,11 11-5 15,-3-10-29-15,14 1 0 16,-5-4-1-16,1 0 0 16</inkml:trace>
  <inkml:trace contextRef="#ctx0" brushRef="#br0" timeOffset="61055.5917">4255 9620 67 0,'-8'21'37'0,"2"7"1"16,-2-1-2-16,14 7-29 16,-13-5 0-16,10 5-4 15,-6-2-3-15,2-7-5 16,9 10-18-16,-4-13-14 15,0-2-1-15,-3-7 0 16,-1-13 0-16</inkml:trace>
  <inkml:trace contextRef="#ctx0" brushRef="#br0" timeOffset="61506.2438">4502 8971 80 0,'0'0'37'0,"12"-2"2"16,-1 13-2-16,-1 18-34 15,6 10 0-15,2 13 0 16,-5 7 0-16,1 11 0 0,-8 4-2 16,-4 2 0-16,-5 2-2 15,-7-8-1 1,0-1-6-16,-15-11-28 16,11-8-2-16,2-11-2 0,5-10 1 15</inkml:trace>
  <inkml:trace contextRef="#ctx0" brushRef="#br0" timeOffset="61754.3154">5112 9469 91 0,'0'0'40'16,"0"0"-2"-16,36-4-1 15,-1 6-40-15,4-6-21 16,14 6-13-16,3-3 0 16,1 0-3-16,2-4 1 15</inkml:trace>
  <inkml:trace contextRef="#ctx0" brushRef="#br0" timeOffset="62610.1366">7017 8996 28 0,'-2'-20'33'0,"-5"-2"1"0,-2-2-2 16,-3 7-15-16,-11-10-3 15,12 13-1-15,-15-8-4 16,9 12-2-16,-7-2-2 15,6 8-2-15,-4 4 0 16,2 11-1-16,-1 4 0 16,3 13 0-16,0 5-1 15,1 11 0-15,-2 7 1 16,3 9-1-16,-2-1 0 16,2 8-1-16,-1-4 1 15,3 0-1-15,-1-3 1 16,1-8-1-16,3-8 1 15,2-10 0-15,3-6-1 0,3-11 1 16,3-17 0-16,0 0 0 16,10-18-1-16,0-4 2 15,4-5-1-15,2-1-1 16,1 0 1-16,2 1 0 16,-1 9 0-16,4 9 0 15,-3 5 0-15,3 9-1 16,-1 8 1-16,2 10-1 15,3 5 0-15,3 5 0 16,5 4-2-16,1 0-1 16,5 3-3-16,-6-13-8 15,9 5-25-15,-7-10-1 16,1-5 0-16,-8-9 0 0</inkml:trace>
  <inkml:trace contextRef="#ctx0" brushRef="#br0" timeOffset="63046.4057">6631 8494 69 0,'-20'11'36'0,"20"-11"1"0,-12 4-1 16,12-4-29-16,15-5-4 15,1-4 1-15,8 2 1 16,-2-5-1-16,7 3 0 15,-3-1-1-15,2 1-1 16,-7 2 0-16,-2 6 1 16,-5-1-1-16,-3 6 0 15,-11-4-1-15,20 19 0 16,-9-3 0-16,4 2-1 16,2 7-1-16,0 0-1 15,6 12-4-15,-3-8-10 16,7 16-22-16,2-2-1 15,3 3 0-15,-2 4-1 0</inkml:trace>
  <inkml:trace contextRef="#ctx0" brushRef="#br0" timeOffset="63558.7385">7195 9564 70 0,'-6'-14'36'16,"6"14"1"-16,-6-12-1 15,6 12-29-15,2 21-3 16,-1 1 0-16,5 9 1 16,-3 1-2-16,4 4-1 15,-2-1 0-15,1 1 0 16,-1-10 0-16,1-4 0 16,-2-8-1-16,-4-14 0 15,11 7 0-15,-11-7 1 16,16-24-1-16,-5 0-1 0,2-6 1 15,3-3-1-15,2-3 1 16,0 1-1-16,1 2 1 16,-2 6-1-16,-1 9 1 15,-4 10 0-15,-1 8-1 16,-11 0 1-16,16 29-1 16,-10-3-1-16,-1 6 0 15,0 2-1-15,2 5-4 16,-3-9-6-16,12 5-27 15,-9-8-1-15,3-1-1 16,-1-13 0-16</inkml:trace>
  <inkml:trace contextRef="#ctx0" brushRef="#br0" timeOffset="63943.2745">8053 8501 71 0,'-16'-3'35'15,"-2"8"1"1,-2 7 0-16,6 13-30 0,-10 10 0 16,7 16 0-1,-10 5-1-15,5 12 0 0,-3 3-3 16,5 10 0-16,1-1-1 16,3 2 0-16,6-6-1 15,6-3-2-15,11-2-1 16,5-11-5-16,16 5-10 15,0-22-19-15,7-7-1 16,4-15 0-16,4-11 0 16</inkml:trace>
  <inkml:trace contextRef="#ctx0" brushRef="#br0" timeOffset="68373.8835">8547 8806 20 0,'-7'-25'30'0,"3"14"2"15,-3 0 0-15,-4-5-13 0,11 16-4 16,-17-11-2-16,17 11-3 16,-22 9-3-16,11 5-2 15,-7 3-1-15,4 11-1 16,-3 4 0-16,1 6-1 16,0 5-1-16,5 8 0 15,0 0 0-15,8 2-1 16,4-3 0-16,6 0 1 15,7-8-1-15,8-3-1 16,5-8 2-16,4-13-1 16,7-7 0-16,1-14 0 15,3-6 0-15,-1-13 0 16,-1-11-1-16,-3-10 2 0,-5-6-1 16,-9-10 1-16,-8-4-1 15,-10-2 1 1,-10 0 0-16,-8 6 0 15,-7 6 1-15,-7 9-2 0,-6 9 2 16,0 13-1-16,-2 8 0 16,0 14 0-16,4 11 0 15,3 10 0-15,2 7-1 16,5 8 1-16,6 4 0 16,7 3 0-16,6 1 0 15,8-2 0-15,5-6 0 16,6-4-1-16,3-6 0 0,5-7 0 15,0-4 0-15,4-7 0 16,-3-4-1 0,-4-6 0-16,-1-1-2 15,-5-7-2-15,8 9-9 16,-10-9-23-16,5 2-1 0,0-3 0 16,1 5 0-16</inkml:trace>
  <inkml:trace contextRef="#ctx0" brushRef="#br0" timeOffset="68733.8525">8848 9293 73 0,'-18'0'37'0,"18"0"0"0,-13-12 0 15,13 12-30-15,18-17-2 16,3 12-1-16,0 0-1 16,1 6-1-16,0 5-1 15,-3 7 1-15,-5 4-1 16,-8 6 1-16,-7 3-1 16,-7 6 2-16,-5-2-1 15,-2 4 0-15,-3-3 0 16,3-5 0-16,2 0-1 15,6-3 0-15,7-7-2 16,4-5 0-16,11-3-2 16,1-10-2-16,12 6-6 15,-8-10-28-15,12-6 0 0,-1-11 0 16,2-1-1-16</inkml:trace>
  <inkml:trace contextRef="#ctx0" brushRef="#br0" timeOffset="68998.2165">9250 8543 83 0,'14'-4'39'0,"0"19"0"16,-1 4 0-16,0 20-33 0,-4 6-1 15,-1 12 0-15,-8 2-1 16,-2 6 0-16,-7-1-4 16,-3 0 0-16,-3 0-3 15,-7-13-6-15,9 2-30 16,-5-11 0-16,5-5-2 16,6-12 0-16</inkml:trace>
  <inkml:trace contextRef="#ctx0" brushRef="#br0" timeOffset="69453.9281">9715 8358 62 0,'-11'0'36'15,"11"0"0"-15,-15 20 1 16,13 4-26 0,-3 12-4-16,12 26 0 15,-9 4 0-15,6 18 0 0,-6 7-3 16,3 12 0-16,-4 2-1 16,2 2 0-16,-3-5-1 15,-2-1-1-15,-1-10 0 16,1-6-1-16,0-9-1 15,-3-11-1-15,7-7-6 16,-14-17-31-16,14-9-1 16,-1-20-1-16,3-12-1 0</inkml:trace>
  <inkml:trace contextRef="#ctx0" brushRef="#br0" timeOffset="70718.4843">9239 9155 28 0,'0'0'27'0,"0"0"1"16,5 12-8-16,-5-12-4 15,0 0-2-15,-12 8-4 16,13 4-1-16,-1-12-1 16,-8 14-1-16,8-14-2 15,-10 23 1-15,3-11-2 16,2 5 0-16,-3-1 0 16,2 3-1-16,-1-3 0 15,0 2-1-15,-1-6 0 16,2 2-1-16,1-3-1 15,5-11 0-15,-7 14-1 16,7-14-2-16,1 11-11 0,-1-11-23 16,9-11 0-16,-1-1 0 15,3-4-1-15</inkml:trace>
  <inkml:trace contextRef="#ctx0" brushRef="#br0" timeOffset="71786.9699">10683 8971 54 0,'-12'0'36'15,"12"0"-1"-15,-17 0 1 16,17 0-21-16,0 0-6 0,0 0-2 16,23 1-2-16,-1-1-2 15,11 3-1-15,6-2-1 16,8 2-1-16,2-1-1 16,-2-1-3-16,4 6-4 15,-19-5-28-15,2 3 0 16,-17-1-1-16,-17-4 0 15</inkml:trace>
  <inkml:trace contextRef="#ctx0" brushRef="#br0" timeOffset="71959.0801">10659 9090 67 0,'-27'12'36'16,"13"-2"-1"-16,14 1 1 15,0-11-29-15,31 10-2 16,-1-9-1-16,12 6-2 15,8 0-3-15,3-13-18 16,8 9-17-16,-1-3-1 16,-2 0-1-16,-3-1 1 15</inkml:trace>
  <inkml:trace contextRef="#ctx0" brushRef="#br0" timeOffset="72754.2589">12474 8335 43 0,'1'-16'34'15,"-1"3"0"-15,0 13 0 16,0 0-21-16,0 0-4 0,0 0-1 16,-7 18 0-16,11 10-3 15,-7 1 1-15,5 10-3 16,-4 4 1-1,2 5-1-15,-1-2-2 0,1 3 0 16,0-1-1-16,1-1 0 16,2-3-1-16,-1-6-2 15,6 0-4-15,-11-16-12 16,9 3-18-16,-3-8-1 16,2-1 1-16,-5-16-1 15</inkml:trace>
  <inkml:trace contextRef="#ctx0" brushRef="#br0" timeOffset="72978.6147">12246 8986 66 0,'-17'5'36'16,"5"1"1"-16,12-6-1 16,0 0-28-16,20 6-2 15,7-3-2-15,6-3 0 16,11 3-2-16,5-2-1 15,7-1-1-15,3 1-2 16,-3-1-1-16,2 5-4 16,-14-7-6-16,6 7-22 15,-19-3-3-15,-4 4 3 16,-14-1-2-16</inkml:trace>
  <inkml:trace contextRef="#ctx0" brushRef="#br0" timeOffset="73766.1654">12358 9323 13 0,'0'0'30'0,"0"0"1"16,-14-2 1-16,14 2-15 16,0 0-4-16,0 0-2 15,0 0-2-15,-13-4-3 16,13 4-1-16,0 0-2 15,0 0 0-15,0 0 0 16,0 0 0-16,0 0-1 16,0 0 0-16,0 0 0 15,0 11 0-15,0-11 0 16,0 0 0-16,0 0 0 16,0 0-1-16,0 0 0 15,0 0 0-15,0 0 0 16,0 0 0-16,9-12-1 0,-9 12 1 15,0 0-1-15,0 0 0 16,0 0 0-16,0 0 0 16,11-1 0-16,-11 1 0 15,5 22 0-15,-2-4 0 16,0 7 0-16,1 4 0 16,-2 5 1-16,0 3-1 15,1 1 0-15,-2-2 1 16,0-2-1-16,-1-2 0 15,0-8 0-15,0-6 1 16,-1-6 0-16,1-12 0 16,0 0-1-16,0 0 1 15,4-17-1-15,-1-8 1 0,5-6 0 16,2-4-1-16,1-3 0 16,3-4 0-16,3 4 1 15,3 3-1-15,-1 5 1 16,2 9 0-16,-1 8 0 15,-3 10 0-15,-1 9 0 16,-4 10 0-16,0 7 0 16,-2 10-1-16,-3 5 0 15,-1 5 0-15,0 4-1 16,-1-3-1-16,2 4-5 16,-8-14-21-16,10 3-10 15,-3-9-2-15,5-6 0 0</inkml:trace>
  <inkml:trace contextRef="#ctx0" brushRef="#br0" timeOffset="74594.2589">13562 7876 23 0,'0'0'30'0,"-14"-11"1"15,14 11 1-15,-11 9-18 16,0-7-4-16,14 19 0 16,-12-4-2-16,12 14-1 15,-9 0-1-15,8 11 0 0,-8 3-2 16,6 12 0-16,-5 2 0 15,3 9-1-15,-3 4 0 16,0 11-2 0,-1 7 1-16,2 7-1 0,1 4 1 15,1 3-1-15,2 2-1 16,3 0 0-16,-2 0 1 16,3 0-1-16,-2-6 0 15,2-4 0-15,-3-3 0 16,-1-12 0-16,-1-5 0 15,-2-9 0-15,3-5 0 16,-3-16-2-16,3-3-3 16,-11-17-30-16,12-6-3 0,-1-20 0 15,0 0-1-15</inkml:trace>
  <inkml:trace contextRef="#ctx0" brushRef="#br0" timeOffset="76389.5096">15185 8164 5 0,'0'0'29'15,"11"-5"0"-15,-11 5 2 16,3-11-14-16,-3 11-3 15,0 0-2-15,0 0-3 16,0 0-2-16,-17 6-3 16,0-5-1-16,-4 4-1 15,-8-2 1-15,-6 3-1 16,-7-1 0-16,-6 1 0 16,-8-1 0-16,-1-1-1 15,-3 0 1-15,-1 0 0 16,0-3-1-16,4 1 1 15,4 0-1-15,5-2 0 16,5 0 1-16,7 0-1 0,2-2 0 16,6 2 0-16,2-1 0 15,3 1 1-15,1-2-1 16,2 2 0-16,2-3 0 16,2 2 0-16,0 0 0 15,5 0 0-15,11 1 0 16,-17-3 0-16,17 3 0 15,0 0 0-15,0 0-1 16,-11-1 1-16,11 1-1 16,0 0 0-16,0 0 0 15,12 13 0-15,-12-13 0 16,24 17 1-16,-7-4-1 16,6 6 0-16,4 0 1 0,3 4-1 15,6 3 1-15,3 1-1 16,2 1 1-16,1 1-1 15,-3 0 1-15,-1-4-1 16,-3 0 0-16,-5-2 0 16,-3-5 0-16,-7-1 0 15,-5-5 0-15,-5-2 0 16,-10-10-1-16,11 11 1 16,-11-11 0-16,0 0 0 15,0 0 0-15,0 0 0 16,0 0 0-16,0 0 0 15,0 0 0-15,7 15 0 0,-7-15 0 16,-5 21 0-16,0-6 0 16,-3 3 0-16,0 2 0 15,-4 6 0-15,-3 1 0 16,-3 2 0 0,-4 2 0-16,-4 1 1 0,-2 2-1 15,-2 0 0-15,-1 1 0 16,-2-1 0-16,1-2 1 15,1-2-1-15,0 2 0 16,3-1 0-16,-1-3 0 16,1-1-1-16,0-3 2 15,2-1-2-15,0-2 1 16,3 1 0-16,4-5 0 0,2 0 0 16,-1-3 0-16,5 0 0 15,1-2 0 1,3-1 0-16,9-11 1 0,-14 17-1 15,14-17 0-15,-11 7 1 16,11-7-1-16,0 0 0 16,0 0 0-16,0 0 1 15,-2 12-1-15,2-12 0 16,14 5 1-16,2-3-1 16,8 1 1-16,9-1 0 15,11 1-1-15,10-3 0 16,12 1 1-16,9 1-1 15,8 1 1-15,3-1-1 0,-3 2 0 16,-5-1 0 0,-6 1 0-16,-9-2 0 0,-13 2 0 15,-12-3-2 1,-6 2-1-16,-15-8-6 0,9 6-29 16,-26-1 0-16,19-5-2 15,-19 5 0-15</inkml:trace>
  <inkml:trace contextRef="#ctx0" brushRef="#br0" timeOffset="76810.2619">14311 9757 63 0,'0'0'33'0,"-19"7"3"16,19-7-8-16,-14 21-23 16,2-6 2-16,10 16-1 15,-8-6-1-15,6 10-2 16,-1-3 0-16,4 3-2 0,1-3 1 16,4-3-2-16,1-2 0 15,1-9-1-15,5-1-1 16,-11-17-7-16,28 5-27 15,-16-9 0-15,3-6-2 16,-3-7 0-16</inkml:trace>
  <inkml:trace contextRef="#ctx0" brushRef="#br0" timeOffset="76975.4322">14332 9683 47 0,'-12'-23'32'0,"8"8"-1"0,-1-2 0 16,5 17-31-16,-2-17-13 16,2 17-16-16,19 2-1 15,-5 1-1-15,5 7-1 16</inkml:trace>
  <inkml:trace contextRef="#ctx0" brushRef="#br0" timeOffset="77230.1208">14425 9813 54 0,'-11'1'36'0,"11"-1"-2"15,0 0 2-15,0 0-31 16,18 2-1-16,-1-2 0 15,10 4-1-15,0-3-2 16,2 0-3-16,4 7-3 16,-11-12-11-16,4 8-19 15,-7 0 1-15,-5 0 0 16,-14-4-2-16</inkml:trace>
  <inkml:trace contextRef="#ctx0" brushRef="#br0" timeOffset="77410.5944">14469 9961 61 0,'0'0'34'0,"0"0"0"0,16 13-7 16,-2-15-24-16,11-1-2 16,4 4-7-16,-3-13-11 15,8 1-16-15,4-1 0 16,0-5-1-16,-2 1 1 15</inkml:trace>
  <inkml:trace contextRef="#ctx0" brushRef="#br0" timeOffset="77546.5675">14830 9816 59 0,'6'-13'36'0,"-6"13"0"0,-5 11 0 16,10 6-26 0,-8-1-2-16,7 10-5 15,-1 0-2-15,1-1-7 16,9 7-28-16,-7-10-2 0,1-3-3 15,-3-6 2-15</inkml:trace>
  <inkml:trace contextRef="#ctx0" brushRef="#br0" timeOffset="78205.9644">14475 7835 58 0,'-3'-12'35'16,"1"1"0"-16,2 11 0 16,0 0-27-16,0 0-2 15,11 23-1-15,-12-2 0 16,4 9-2-16,-3-2 0 16,3 6-1-16,-4-5 0 15,2-2 0-15,-2-7-1 16,2-3 1-16,-1-17-1 15,2 11 1-15,-2-11-1 16,14-19 0-16,-1-4 0 16,3-5-1-16,2-4 1 15,3 0 0-15,0-2 0 0,0 3-1 16,-4 7 1-16,0 9 0 16,-6 9 0-16,0 12 0 15,-1 9 0 1,-1 9-1-16,1 8 0 0,2 7-1 15,3 7-2-15,-3-3-6 16,13 11-29-16,-7 0 0 16,5 1-2-16,1-4-1 15</inkml:trace>
  <inkml:trace contextRef="#ctx0" brushRef="#br0" timeOffset="78941.9225">15556 9044 61 0,'-7'11'34'0,"7"-11"2"16,0 0-9-16,10-17-21 16,-2-5 1-16,12-3-2 0,-3-15-1 15,6-11-2-15,-2-13-1 16,2-7 0-16,-2-7 0 16,-5-3-1-16,-4 1 1 15,-6 9 0-15,-5 9-1 16,-7 14 2-16,-6 14-1 15,-4 17 1-15,-7 14 0 16,-1 19 0-16,-5 10 1 16,1 13-1-16,-1 10 0 15,5 16 0-15,2 5 1 16,6 9-2-16,5 0 0 16,10-1 1-16,4-3-2 15,11-1 1-15,5-9-2 0,9-11-1 16,8-7-2-16,-1-18-9 15,15-3-25-15,0-12-2 16,5-11 0-16,0-18 1 16</inkml:trace>
  <inkml:trace contextRef="#ctx0" brushRef="#br0" timeOffset="79513.8378">16385 8170 51 0,'-19'-7'35'16,"3"14"0"-16,-2 8 1 15,-6 8-25-15,10 19-3 16,-13 4 0-16,11 21-2 15,-7 3-1-15,6 15-2 16,2 3 0-16,8 3-1 0,4-5-2 16,8-3 0-16,10-4-1 15,4-11-2-15,9-7-2 16,-2-22-14-16,11-4-19 16,1-11 0-16,2-11-1 15,-1-11 1-15</inkml:trace>
  <inkml:trace contextRef="#ctx0" brushRef="#br0" timeOffset="80153.7044">16689 8482 49 0,'-16'-4'34'15,"2"6"2"-15,-2 5-1 16,0 1-24-16,9 17-3 16,-7-2-2-16,13 9 0 15,-1 0-3-15,10 2-1 16,3-2-1-16,7-3 1 15,3-9-1-15,5-6 0 16,2-14 1-16,2-10-1 0,3-9 0 16,-1-13 0-1,-3-7 1-15,-1-2-1 16,-4-2 0-16,-4 2 0 16,-5 6 0-16,-4 7 0 0,-5 6 0 15,-6 22-1-15,0 0 1 16,7 15-1-16,-4 19 1 15,-1 19-1-15,0 16 0 16,-1 13 0-16,0 15 1 16,-2 6-1-16,-4 3 0 15,-4-1 1-15,-4-5-1 16,-5-10 1-16,-7-14 0 16,-2-9 1-16,-6-21 0 15,-1-13 0-15,-4-19 0 16,1-12-1-16,2-19 1 15,6-17-1-15,6-10 1 16,8-11-2-16,9-7 0 0,12-1 1 16,11 4-1-16,9-1 0 15,8 9-1-15,6 6-1 16,6 9-2-16,-4 3-1 16,8 17-6-16,-15-3-29 15,6 8 0-15,-3 1-1 16,-2 5 1-16</inkml:trace>
  <inkml:trace contextRef="#ctx0" brushRef="#br0" timeOffset="80409.8107">17254 8846 52 0,'-14'3'36'0,"14"-3"1"16,-14 17-1-16,11-5-21 16,5 10-9-16,-4-4-1 15,10 7 0-15,-3 0-2 16,5 1-2-16,1-1-1 16,-1-5-3-16,6 9-9 15,-6-15-25-15,4-5 0 16,-3-5-1-16,0-9 0 15</inkml:trace>
  <inkml:trace contextRef="#ctx0" brushRef="#br0" timeOffset="80557.8609">17293 8597 68 0,'-18'-24'36'15,"4"7"0"-15,5 5-2 16,9 12-35-16,0 0-25 15,22 6-9-15,4 6 1 16,-1 0-2-16</inkml:trace>
  <inkml:trace contextRef="#ctx0" brushRef="#br0" timeOffset="80798.8958">17770 8889 78 0,'-11'12'37'16,"-3"2"-1"-16,2 5-2 15,-3 0-35-15,8 15-10 16,-5-8-24-16,1 0-1 15,2 2 0-15,-1-6-2 0</inkml:trace>
  <inkml:trace contextRef="#ctx0" brushRef="#br0" timeOffset="81325.9383">18498 8454 25 0,'9'-25'32'16,"-8"-11"0"-16,-1 2 1 15,-10 6-21-15,-8-9-1 16,7 9 0-16,-15-5-3 16,8 16 1-16,-8-6-4 15,4 16 0-15,-2 1 0 16,7 9-1-16,-1 6-1 15,3 13-1-15,2 6 2 16,3 9-2-16,0 6 1 16,5 10-2-16,0 7 2 15,4 10-1-15,-1 4 0 16,4 1 0-16,-1 2-1 0,0-1 0 16,2 1-1-16,-2-2 0 15,-1-4 0-15,-2-12-3 16,0-2 0-16,-2-14-2 15,1 0-7-15,-13-16-26 16,7-9-2-16,-5-18 0 16,-1-10 0-16</inkml:trace>
  <inkml:trace contextRef="#ctx0" brushRef="#br0" timeOffset="81474.3569">18045 8832 68 0,'-2'-42'37'0,"8"8"0"0,9 5-1 15,16 6-31-15,1 3-3 16,11 5-3-16,14 11-9 16,4 2-25-16,2 1-1 15,-2 2-1-15,-3 0 0 16</inkml:trace>
  <inkml:trace contextRef="#ctx0" brushRef="#br0" timeOffset="81783.2848">18910 8213 63 0,'-24'-5'38'16,"-1"5"-2"-16,4 6 3 15,-2 10-29-15,9 11-5 16,-4 5 1-16,6 12-2 16,1 3 0-16,4 10-2 15,3 6 0-15,9 3-2 16,5-1-2-16,2-4-1 16,11 1-5-16,-13-15-30 15,15-4 0-15,-3-15-1 16,2-13 0-16</inkml:trace>
  <inkml:trace contextRef="#ctx0" brushRef="#br0" timeOffset="82202.1105">19062 8457 57 0,'21'-19'36'15,"0"11"1"-15,0 4 0 16,3 15-28-16,-12 0-1 15,2 15-1-15,-13-1-3 16,-6 9 0-16,-9 1-1 16,-1 4-1-16,-6-1-1 15,3-3 0-15,-1-4 0 16,5-4 0-16,6-7-1 0,12-8 1 16,-4-12-1-1,24-6 0-15,-2-11 0 16,4-11 1-16,1-6-1 0,2-8 0 15,-2-2 0-15,-3-1 0 16,-4 1 1-16,-5 8 0 16,-6 3 0-16,-5 8 0 15,-3 10 0-15,-1 15 0 16,0 0 0-16,-10 15 0 16,7 7 0-16,2 11-1 15,2 6 0-15,4 9 0 16,3 3-2-16,2 2 0 0,3 0-3 15,-4-8-4-15,14 6-19 16,-14-17-11 0,3-5 0-16,-4-13 0 15</inkml:trace>
  <inkml:trace contextRef="#ctx0" brushRef="#br0" timeOffset="82429.8307">19496 8748 57 0,'-8'21'36'0,"3"-3"0"16,2 2 1-16,-1-3-28 16,8 14-2-16,-4-8-3 15,5 5-1-15,0-4-3 16,-1-5-5-16,13 4-20 0,-6-8-12 15,2-8 2-15,1-4-2 16</inkml:trace>
  <inkml:trace contextRef="#ctx0" brushRef="#br0" timeOffset="82558.0216">19616 8719 67 0,'-7'-29'34'16,"3"9"-3"-16,-5 1-28 15,12 4-36-15,-3 15 0 16,14-11-2-16</inkml:trace>
  <inkml:trace contextRef="#ctx0" brushRef="#br0" timeOffset="82874.8055">20045 8379 78 0,'1'-14'39'0,"-1"4"-2"16,1-3-1-16,2-1-35 15,-3 14-8-15,0 0-27 16,0 0-3-16,3 12 1 16,-3-12-1-16</inkml:trace>
  <inkml:trace contextRef="#ctx0" brushRef="#br0" timeOffset="83062.0553">20107 8563 73 0,'-2'21'39'0,"-1"6"1"16,-3 1-1-16,9 9-29 15,-16 0-3-15,5 5-3 0,-8 2-3 16,-6-4-7-16,7 2-31 15,-15-4-3-15,-1-5 1 16,-3-8-3-16</inkml:trace>
  <inkml:trace contextRef="#ctx0" brushRef="#br0" timeOffset="83929.8392">20794 8176 56 0,'-18'-5'35'16,"-3"4"1"-16,2 7 0 15,10 10-25-15,-13 3-2 16,13 17-2-16,-6 0-2 15,8 11-1-15,-3 4-1 16,7 10-1-16,2-4 0 16,6 2-1-16,4-6-1 0,5-6 2 15,5-9-1-15,7-10 1 16,4-15-1-16,5-12 1 16,-2-14-1-16,1-13 1 15,-3-14 0-15,-6-11-2 16,-5-9 1-16,-10-6 0 15,-8-4 0-15,-7-1 0 16,-7 7-1-16,-9 4 0 16,-4 9 0-16,-5 13 0 15,0 12 0-15,-1 11-1 16,2 12 1-16,1 10 0 16,0 8 0-16,6 7-1 0,7 4 0 15,3 3 0-15,5 7 0 16,-1-2-2-16,5-2 2 15,0-4-2-15,2 0 2 16,2-6-1-16,-3-5 3 16,2-2-2-16,0-15 2 15,0 12 1-15,0-12-1 16,13 3 1-16,2-4 0 16,7 0 0-16,6 0-1 15,4 1-1-15,4-1-2 16,1-6-5-16,11 9-29 15,-12-6-3-15,-2 3-1 16,-6-3 0-16</inkml:trace>
  <inkml:trace contextRef="#ctx0" brushRef="#br0" timeOffset="84254.7355">21242 8676 83 0,'-13'6'40'16,"2"0"-1"-16,5 9 0 15,-3-3-33-15,3 11-1 16,-4 1-2-16,3 4 0 0,0 0-2 16,1-2-2-16,5 2-1 15,-4-8-4-15,11 8-19 16,-7-13-14-16,2-4 1 16,-1-11-2-16,0 0 1 15</inkml:trace>
  <inkml:trace contextRef="#ctx0" brushRef="#br0" timeOffset="84539.292">21405 8017 85 0,'23'-6'39'0,"11"13"1"16,-2 10-1-16,7 18-33 16,-7 12 0-16,-2 11-2 15,-10 5-1-15,-8 9-1 16,-12 3-1-16,-10 4-3 16,-3 1-1-16,-14-10-17 15,5 1-19-15,-4-7-1 16,3-8-1-16,-3-12 0 15</inkml:trace>
  <inkml:trace contextRef="#ctx0" brushRef="#br0" timeOffset="85194.3903">21801 7635 84 0,'-7'-16'39'16,"7"16"-1"-16,0 0 1 16,22 30-31-16,-10 3-2 15,10 22-1-15,-7 8-1 16,3 13 0-16,-7 8-1 0,-2 11-1 16,-6-1-1-16,-3 1 0 15,-6-4-1-15,-3-7-1 16,0-5-2-1,-8-12-9-15,6 2-28 0,-9-15 0 16,1-9-2-16,-3-12 0 16</inkml:trace>
  <inkml:trace contextRef="#ctx0" brushRef="#br0" timeOffset="85826.7656">22561 8334 92 0,'-12'-6'40'0,"12"6"-1"16,2-11 1-16,-2 11-34 15,29-7-3-15,-7 8-1 16,9 4-2-16,5 2 0 15,7-7-7-15,12 13-21 16,-10-7-11-16,3 0-1 16,-7-6 1-16</inkml:trace>
  <inkml:trace contextRef="#ctx0" brushRef="#br0" timeOffset="86365.7391">23416 8409 76 0,'0'0'37'0,"9"12"-2"15,3-14 1-15,20-5-33 0,-9-6 0 16,11-6 2-16,-3-9-2 16,4-5 0-16,-2-8-2 15,-1-10 0-15,-4-10-1 16,-6-10 1-16,-6-8-1 15,-8-1-1-15,-6 1 2 16,-7 5-1-16,-6 6 0 16,-5 13 1-16,-4 14-1 15,0 19 2-15,-6 17-1 16,6 19 2-16,-4 12-1 16,6 20 2-16,1 13-1 15,4 12 1-15,1 7 0 16,9 7 0-16,-1 1-2 0,8 2 1 15,5-7-2-15,5-10 0 16,2-7-1 0,3-12-3-16,7-5-2 0,-9-18-25 15,16-8-11-15,-3-15 1 16,6-8-2-16,4-15 1 16</inkml:trace>
  <inkml:trace contextRef="#ctx0" brushRef="#br0" timeOffset="86981.7917">24450 7465 42 0,'0'-18'33'16,"-1"7"0"-16,1 11 3 15,-18-9-21-15,11 29-2 16,-18-2-1-16,10 19-2 16,-9 5-2-16,7 18-2 15,-6 12-1-15,7 12-1 0,-2 6 0 16,5 3-2-16,4 4-1 15,4-1-1-15,7-2-1 16,7-10-3-16,11-5-3 16,-6-22-21-16,16-2-10 15,2-15-1-15,6-16 0 16,2-15 1-16</inkml:trace>
  <inkml:trace contextRef="#ctx0" brushRef="#br0" timeOffset="87733.8404">24801 7743 54 0,'0'0'37'15,"-10"-12"-1"1,10 12 0-16,-13 18-12 0,2-7-16 16,11 15-1-16,-5 2-3 15,6 9-1-15,0-2-1 16,5 3 0-16,4-6-1 16,3-2 0-16,2-10 0 15,5-8 0-15,-1-11 0 16,4-10 0-16,0-11 0 15,1-5 1-15,-2-10-1 16,-3-4 0-16,0 0-1 16,-6 3 1-16,-2 3-1 0,-3 7 0 15,-3 8 1-15,-5 18-2 16,13 5 1-16,-6 23 0 16,-1 13 0-16,0 17 1 15,0 14-1-15,-3 17 0 16,-3 9 1-16,-6 8 0 15,-8-2-1-15,-4-1 1 16,-7-7-1-16,-3-11 1 16,-5-13 1-16,-3-16 0 15,-3-19 0-15,0-15 0 16,0-18 1-16,3-18-1 16,3-16 0-16,10-15-1 15,7-8 1-15,14-12-2 0,8-4 0 16,13 0 0-16,9 3-1 15,9 8 0 1,5 11-2-16,1 7-1 16,6 13-3-16,-8 1-8 0,10 19-24 15,-8 1-2-15,3 5 0 16,-1 0 0-16</inkml:trace>
  <inkml:trace contextRef="#ctx0" brushRef="#br0" timeOffset="87989.7243">25428 8172 70 0,'-11'-6'36'0,"11"6"1"15,0 0 0-15,-23 13-27 0,25 4-2 16,-8 2 0-16,9 9-3 15,-3 0-1-15,6 3-2 16,1 0 0-16,2-1-4 16,3 2-2-16,-10-13-23 15,13-2-11-15,0-8 0 16,-1-7-1-16,-1-11 1 16</inkml:trace>
  <inkml:trace contextRef="#ctx0" brushRef="#br0" timeOffset="88125.3287">25489 7975 85 0,'-16'-27'34'0,"5"11"0"15,-2-3-12-15,13 19-54 16,0 0-2-16,0 0 0 16,26 11-1-16</inkml:trace>
  <inkml:trace contextRef="#ctx0" brushRef="#br0" timeOffset="88396.2986">25844 8217 92 0,'-2'19'37'0,"-3"0"0"15,-1 3-1-15,-9 2-36 16,7 4-2-16,-9-6-10 16,4 3-22-16,-1 0-2 15,0-8-1-15,3-4 0 16</inkml:trace>
  <inkml:trace contextRef="#ctx0" brushRef="#br0" timeOffset="88829.5529">26471 7665 52 0,'-2'-45'32'0,"-1"6"1"16,-8 5 0-16,-4 1-24 16,3 12-2-16,-13-4 0 0,8 13 1 15,-8-1-3 1,6 14 0-16,-5 6-1 15,5 9-1-15,-1 5 2 0,5 8-1 16,2 5 0-16,2 10 0 16,0 5 0-16,5 12 0 15,1 0 0-15,4 9-1 16,-2 2-1-16,3 3 0 16,-1 5 0-16,1-1-1 15,1-4 0-15,-1-5-2 16,0-6 1-16,-1-6-3 15,1-3 0-15,-7-16-7 16,10-4-28-16,-11-13-2 0,-1-8-1 16,-2-13 1-16</inkml:trace>
  <inkml:trace contextRef="#ctx0" brushRef="#br0" timeOffset="88987.618">26078 8081 89 0,'7'-32'37'16,"8"4"0"-16,10 1-2 16,12 6-34-16,9 8-5 15,2 3-30-15,12 1-2 16,3 1 0-16,3 3-1 0</inkml:trace>
  <inkml:trace contextRef="#ctx0" brushRef="#br0" timeOffset="89293.7226">27038 7413 51 0,'-21'-7'35'0,"0"6"2"16,-5 7 0-16,5 14-19 16,-7 0-8-16,12 18-2 15,-6 1 0-15,8 14-2 16,-2 6-2-16,6 11-1 0,4 3-1 16,5 2-1-16,4 0-4 15,2-7-5-15,16 3-29 16,-9-14-1-16,3-7 0 15,1-16-1-15</inkml:trace>
  <inkml:trace contextRef="#ctx0" brushRef="#br0" timeOffset="89754.2728">27090 7782 77 0,'30'-21'37'16,"2"6"1"-16,3 14-1 16,-9 5-29-16,10 16-2 15,-10 2 0-15,-3 11-2 16,-14 2-1-16,-6 4-1 16,-11 0 0-16,-7 0 0 15,-7-6-1-15,-1-4-1 16,-1-5 1-16,3-6-1 15,4-7 1-15,17-11-1 16,0 0 0-16,0 0 0 16,16-22 1-16,7-2-1 15,6-14 0-15,3-7 0 16,2-4-1-16,-1-5 1 0,-2-2 0 16,-7 5 0-16,-4 4-1 15,-8 8 1-15,-6 11-1 16,-6 13 1-1,0 15 1-15,-14 2-1 0,5 17 0 16,-2 11 0-16,2 8 1 16,4 10-2-16,3 10 0 15,3 0-2-15,8 5-5 16,-8-10-22-16,13 0-9 16,0-8 0-16,4-7 0 15</inkml:trace>
  <inkml:trace contextRef="#ctx0" brushRef="#br0" timeOffset="90090.4571">27743 8056 77 0,'-14'12'37'0,"14"-12"1"0,-5 11-9 16,9 8-19-1,-10-4-2-15,8 10-1 16,-5-1-3-16,4 1-2 15,0 1-1-15,1 1-1 0,2 3-1 16,-3-16-8-16,15-1-28 16,-11 1 0-16,6-3-1 15,-11-11-1-15</inkml:trace>
  <inkml:trace contextRef="#ctx0" brushRef="#br0" timeOffset="90250.725">27772 7814 90 0,'-17'-23'38'0,"2"3"-1"15,15 20-4-15,0 0-40 0,0 0-28 16,16 11-1-16,0 6-1 16,2 3-1-16</inkml:trace>
  <inkml:trace contextRef="#ctx0" brushRef="#br0" timeOffset="90507.4946">28225 8039 87 0,'5'13'38'0,"-4"3"-1"16,1 5 0-16,-5 3-36 16,-3 3-1-16,-3 2-1 15,-8-2-3-15,8 11-11 16,-8-8-20-16,3-4-2 16,-1-6 1-16,6-5-1 15</inkml:trace>
  <inkml:trace contextRef="#ctx0" brushRef="#br0" timeOffset="90981.041">28744 7572 64 0,'-7'-14'35'16,"-2"3"1"-16,9 11 1 16,-30-1-30-16,21 17-1 15,-10 2 1-15,7 14-3 16,-5 4 0-16,5 13-2 16,2 4 1-16,5 4-1 15,4 0-2-15,8-1 2 16,3-5-2-16,8-9 1 15,4-6 0-15,9-12 0 0,2-12 0 16,7-10 0-16,0-12 1 16,-1-14-1-1,-1-13 0-15,-4-12 0 0,-5-9 1 16,-12-3-1-16,-9-3-1 16,-15 0 0-16,-13 2 1 15,-8 7-1-15,-7 11-1 16,-4 10 1-16,-2 13-1 15,4 5 1-15,2 11-1 16,7 6-1-16,11 14-2 16,3-3-6-16,19 12-28 15,-8 2 0-15,9 2-1 0,-2 1 0 16</inkml:trace>
  <inkml:trace contextRef="#ctx0" brushRef="#br0" timeOffset="91158.1853">28575 7757 92 0,'0'0'39'15,"25"-8"-1"-15,4 17-5 16,6-12-28-16,18 4-2 16,-3 0-3-16,0-4-7 15,11 3-30-15,-15-2-1 0,-1 0-1 16,-9-3 0-1</inkml:trace>
  <inkml:trace contextRef="#ctx0" brushRef="#br0" timeOffset="91577.407">29157 8096 73 0,'0'0'39'0,"0"0"-1"16,3-16 0-16,9-2-30 16,11 14-2-16,-3-4 0 15,7 7-2-15,-5 1-1 0,-2 7-1 16,-3 3 0-16,-6 5-1 15,-9 4 0-15,-11 2 0 16,-6 3 0-16,-5 0 0 16,-5 0 0-16,1-2 1 15,-2-3-1-15,4-2 0 16,8-2 1-16,5 1-1 16,9-16 0-16,5 20-1 15,13-15 1-15,8 4-2 16,6-8 0-16,4-5-2 15,8 2-2-15,-4-20-12 16,10 9-22-16,-9-15-2 16,-3 1 0-16,-8-13 0 0</inkml:trace>
  <inkml:trace contextRef="#ctx0" brushRef="#br0" timeOffset="91814.2956">29644 7485 86 0,'32'0'40'15,"6"17"0"-15,-6-3-1 16,3 23-34-16,-10 8 0 16,-6 15-1-16,-8 5-1 15,-10 6-2-15,-7 4-1 0,-10-3-1 16,-1 0-4-16,-15-13-25 15,11-1-9-15,-6-16-1 16,6-6 0-16</inkml:trace>
  <inkml:trace contextRef="#ctx0" brushRef="#br0" timeOffset="92305.4251">30239 7204 68 0,'18'-20'37'15,"3"9"1"1,7 21 0-16,-13 9-30 16,21 30 0-16,-11 9-1 0,5 21-1 15,-10 12-2-15,-2 16 0 16,-12 4-1-16,-7-1 0 16,-11-4-1-16,-8-10-1 15,-3-4-3-15,-9-13-1 16,3-3-12-16,-10-22-23 15,5-8-2-15,-3-13-1 16,7-8-1-16</inkml:trace>
  <inkml:trace contextRef="#ctx0" brushRef="#br0" timeOffset="93585.6959">30963 6938 23 0,'3'-14'31'0,"-3"14"1"16,5-12 0-16,-3 0-13 15,-2 12-6-15,0 0-2 16,0 0-2-16,6-12-3 15,-6 12-1-15,0 0-2 0,6 13 1 16,-6 0-2-16,2 10 0 16,-2 2 1-1,1 13-1-15,-2 8 0 16,1 12 1-16,-3 7-1 16,0 10 1-16,-2 2-1 0,0 13 1 15,0 7-1-15,2 10 0 16,-5 4 0-16,2 2 0 15,0 4 0-15,-2-1-1 16,-2-1 0-16,1-5 1 16,-6-6-2-16,4-8 1 15,-7-10 0-15,4-5-1 16,-3-13 0-16,3-6 1 0,0-10-1 16,1-8 0-16,6-6 1 15,-4-11-1 1,7-6 1-16,2-5-1 15,1-4-1-15,1-12-1 0,7 18-16 16,-7-18-22-16,10-13-1 16,-4-2-2-16,3-7 0 15</inkml:trace>
  <inkml:trace contextRef="#ctx0" brushRef="#br0" timeOffset="97881.5975">11028 11403 24 0,'0'0'27'0,"11"-6"2"16,-11 6-10-16,0 0-4 16,0 0-1-16,0 0-2 15,0 0-3-15,-13 7-1 16,5 10-2-16,-13-2-1 0,3 8 0 16,-11-1-1-16,0 7 0 15,-6-1-1-15,0 2 0 16,-3-6-2-1,5 0 1-15,-3-5-1 0,8-1 1 16,2-6-1-16,6-3 0 16,3-3 0-16,5-3-1 15,12-3 1-15,-15 3-1 16,15-3 1-16,0 0-1 16,0 0 1-16,20 9-1 15,-9-1 1-15,4-1-1 16,3 6 1-16,5-1-1 0,0 2 1 15,1 2-1-15,2-1 1 16,0 4-1-16,-1-1-1 16,-2-2 0-16,2-1-1 15,-8-5-4 1,5 12-6-16,-22-22-25 0,17 14 0 16,-17-14 0-16,0 0 1 15</inkml:trace>
  <inkml:trace contextRef="#ctx0" brushRef="#br0" timeOffset="98097.9623">10561 11835 69 0,'0'0'37'0,"-9"12"1"15,9-12-1 1,6 20-30-16,2-8-2 0,11 10-1 15,0-4-1-15,7 5-1 16,2 4-3-16,0-10-13 16,4 6-22-16,2-4-2 15,1-2 1-15,-1-7-3 16</inkml:trace>
  <inkml:trace contextRef="#ctx0" brushRef="#br0" timeOffset="98737.0346">12142 11455 57 0,'0'0'38'0,"0"0"-2"0,0 0 0 16,-3 21-25-16,-5-1-3 16,7 18 0-16,-5 2-4 15,5 13 1-15,-2 3-4 16,4 0 2-16,1 1-2 15,3 0 0-15,-1-5-1 16,4-5-2-16,2-3-1 16,-4-12-4-16,11 6-16 15,-11-13-14-15,1-2-1 16,-4-8 0-16,-3-3 1 16</inkml:trace>
  <inkml:trace contextRef="#ctx0" brushRef="#br0" timeOffset="98934.1436">11932 12182 78 0,'0'0'38'15,"0"0"-1"-15,0 0 0 0,27-8-31 16,2 6-4-16,13 4 0 16,4-1-1-16,4 0-1 15,6 4-4-15,-3-5-3 16,7 13-11-16,-13-9-19 15,-4 4 0-15,-11 1 1 16,-8-1-2-16</inkml:trace>
  <inkml:trace contextRef="#ctx0" brushRef="#br0" timeOffset="99421.4196">12106 12396 53 0,'0'0'33'0,"-13"-7"1"16,13 7-1-16,0 0-27 15,0 0-1-15,0 0 1 0,0 0 0 16,-2 11-2-16,7 3-1 15,-3 3-1 1,4 7 2-16,-2 4-2 16,2 5 1-16,-3 0-1 0,0 2 0 15,-3-2-1-15,0 0 1 16,-1-9 0-16,-1-4-1 16,-1-5 0-16,3-15 1 15,0 0-1-15,0 0 0 16,-5-27 1-16,10-3-2 15,4-5 1-15,4-4-1 16,3-1 1-16,3 1 0 16,2 5 1-16,1 9-1 0,0 8 0 15,-1 13 1 1,-4 8 0-16,-2 9-1 16,-3 9-1-16,1 6-1 15,2 6-2-15,-3-5-6 0,15 11-29 16,-9-6-2-16,6-3-1 15,2-7 0-15</inkml:trace>
  <inkml:trace contextRef="#ctx0" brushRef="#br0" timeOffset="103473.2499">13893 11023 22 0,'0'0'29'0,"0"0"0"16,12-10-10-16,-12 10-5 16,0 0-2-16,0 0-2 15,-12-1-2-15,12 1-2 16,-16 4-2-16,2-1-1 16,-5 0 0-16,-2 2 0 0,-8-1-1 15,-3 0 0-15,-6 2-1 16,-5 1 1-1,-5-1-1-15,-1 2 1 16,-6-3-1-16,0 2 0 0,-1-5 0 16,2 4 1-16,3-3-1 15,6-1 0 1,3-1 0-16,8 2 0 16,6-4 1-16,8-1-1 0,5 2 0 15,4 2 1-15,11-2-1 16,-15 0 0-16,15 0 0 15,0 0 0-15,0 0 0 0,-11 3-1 16,11-3 1-16,0 0-1 16,-3 12 0-1,3-12 1-15,5 20-1 16,0-6 0-16,1 1 0 16,4 2 1-16,2 5-1 0,4 2 0 15,4 2 1-15,2 0-1 16,3 5 2-16,5 3-1 15,0 0 0-15,3 1 0 16,0 0 0-16,1 0-1 16,0-2 1-16,-1 1-1 15,-2-4-1-15,-3-4 1 16,0-2 0-16,-4-1 0 16,-3-1 0-16,-3-3 0 0,-2 1 0 15,-3-4 0 1,-5 1 0-16,-2-3 0 15,-2 0 0-15,-3-2 1 0,-1 0-2 16,-1-1 2-16,1-11-1 16,-6 20 0-16,2-9 0 15,-3 3 0-15,-2 2 0 16,-3 0 0-16,-3 4 0 16,-2 1 0-16,-2 2 1 15,-4 1-1-15,-3 0 0 16,0 3 1-16,-2 0 0 15,-2 1-2-15,-1 1 3 0,-1 3-3 16,1 1 2 0,-1 0-2-16,1 1 2 15,0 0-2-15,1 0 1 16,2-1 0-16,1 0-1 0,3-6 2 16,-2 3-1-16,4-5 1 15,3 1-1-15,2-3 0 16,2-4 1-16,5-1-1 15,4-3 0-15,5-4 1 16,1-11-1-16,14 14 1 16,-1-10-1-16,10-4 1 15,6-1 0-15,11 0 0 16,8-2-1-16,8-1 1 16,7 0 0-16,5 1 0 15,2 1 0-15,-3 1-1 16,-5-2 0-16,-6 3 1 15,-9-1-1-15,-10 1-1 0,-6 1 0 16,-10-2-3-16,3 6-5 16,-24-5-29-16,26-3-1 15,-10-3 0-15,3 4-1 16</inkml:trace>
  <inkml:trace contextRef="#ctx0" brushRef="#br0" timeOffset="103933.9095">13115 12989 51 0,'-16'17'36'16,"10"-3"-1"-1,-1 3 1-15,2 10-25 16,-2-6-5-16,8 10 0 0,-5-7-2 16,9 6-1-16,0-7-2 15,3 1 0-15,3-3-3 16,-11-21-7-16,32 22-26 15,-18-17-1-15,1-4-1 16,-1-10 0-16</inkml:trace>
  <inkml:trace contextRef="#ctx0" brushRef="#br0" timeOffset="104089.676">13165 12823 52 0,'-11'-14'31'15,"11"14"-1"-15,-1-20-3 16,14 19-36-16,6 1-20 16,0-2 0-16,9 6-2 15,-1-1 2-15</inkml:trace>
  <inkml:trace contextRef="#ctx0" brushRef="#br0" timeOffset="104329.3001">13265 13020 62 0,'0'0'35'0,"-11"3"0"16,11-3-1-16,11-6-27 15,9 8-2-15,-2-6-2 16,9 3-2-16,3 1-3 15,-1-5-6-15,11 13-13 16,-11-6-14-16,-1 1 0 16,-7 0 0-16,-4 0-1 15</inkml:trace>
  <inkml:trace contextRef="#ctx0" brushRef="#br0" timeOffset="104514.1981">13356 13140 57 0,'-13'11'35'0,"13"-11"0"16,14 4 0-16,9-3-29 15,-1-7-2-15,7 0-5 16,8 3-8-16,-5-5-25 16,3-3-1-16,2-5 1 15,-4-1-1-15</inkml:trace>
  <inkml:trace contextRef="#ctx0" brushRef="#br0" timeOffset="104654.2434">13755 12979 70 0,'-4'18'38'0,"-2"1"-1"0,-1 2-1 16,2 6-29-16,-4-1-5 16,3-4-10-16,4 5-27 15,0-5-2-15,2-8-1 16,0-14 0-16</inkml:trace>
  <inkml:trace contextRef="#ctx0" brushRef="#br0" timeOffset="105317.4454">13287 10600 56 0,'0'0'35'15,"0"0"2"-15,0 0 0 16,9 14-28-16,-8-1-2 16,9 10-1-16,-8 1-1 15,8 8-1-15,-5-4 0 16,2 1-2-16,-2-5-1 16,1-2 0-16,-2-8 0 15,-1-4 0-15,-3-10 0 0,0 0 0 16,11-7 0-1,-3-9-1-15,-1-4 1 16,4-6 0-16,1 0-1 16,3-2 1-16,0 2-1 0,0 4 0 15,4 7 1-15,-2 7-1 16,1 7 1-16,0 10 0 16,0 5 1-16,0 4-2 15,0 4 0-15,0 2-1 16,2 7-2-16,-7-8-11 15,7 13-26-15,-5-1 0 16,2 2-1-16,-1 2-1 16</inkml:trace>
  <inkml:trace contextRef="#ctx0" brushRef="#br0" timeOffset="106353.3913">14485 11119 32 0,'0'0'32'16,"0"0"1"0,0 0 1-16,-8 23-21 0,0-5-1 15,9 23-2-15,-7 4 0 16,6 21-2-16,-7 2-1 16,5 16-1-16,-4 1 0 15,3 8-2-15,-3-2 0 16,1-1-1-16,-3-9-1 15,3-6-1-15,1-9 0 16,2-6-1-16,2-11-1 0,0-14-5 16,10 2-22-1,-7-19-11-15,6-6-1 16,-9-12 0-16</inkml:trace>
  <inkml:trace contextRef="#ctx0" brushRef="#br0" timeOffset="107193.1883">14897 11958 37 0,'-5'21'32'0,"-1"-6"2"15,6-15-1-15,0 19-21 16,0-19-3-16,15-13-1 15,-3-9-1-15,11-2-3 16,1-10-1-16,5-6-1 0,1-11-1 16,2-5 0-16,-4-9 0 15,1-2-1-15,-7-1-1 16,-4 3 1 0,-9 2-1-16,-6 6 1 0,-6 10 0 15,-6 11 0-15,-6 10 0 16,-6 11 0-16,-6 12 1 15,-2 14 1-15,1 12 1 16,2 16 0-16,-3 9 0 16,6 15-1-16,1 10 2 15,10 10-2-15,3 2 1 16,10 1-1-16,2-4-2 16,4-9 2-16,4-6 0 0,6-10-2 15,3-10 1-15,2-13-2 16,2-7-1-1,-3-15-9-15,12-2-25 16,-6-9-3-16,3-8 0 0,2-11 0 16</inkml:trace>
  <inkml:trace contextRef="#ctx0" brushRef="#br0" timeOffset="108125.6035">15762 11284 35 0,'-8'-11'33'0,"8"11"2"16,-24 5 0-16,8 18-18 15,-10 5-4-15,10 17-4 16,-10 1-1-16,6 17-3 15,-2-1 0-15,6 9-2 16,4 1-1-16,6 1-1 16,5-6-3-16,4-8 0 15,11 1-3-15,-3-19-6 16,19 0-20-16,-7-15-5 0,7-9-1 16,-1-12 0-16</inkml:trace>
  <inkml:trace contextRef="#ctx0" brushRef="#br0" timeOffset="108646.7386">16044 11515 63 0,'-13'7'36'0,"5"6"0"15,0 9 0-15,0 1-30 16,12 12 0-16,-6-6-3 0,12 2 1 15,2-8-2-15,9-5 0 16,0-8 0 0,6-9-1-16,-2-11 1 15,2-8-1-15,-1-6 0 16,-3-4 0-16,-3-1 0 0,-5 0 0 16,-1 3 0-16,-3 7 0 15,-1 7-1-15,-10 12 1 16,19 8 0-16,-8 14 0 15,-1 13-1-15,1 21 1 16,-1 12-1-16,-1 12 1 16,-1 12 0-16,-5 4-1 15,-5 1 1-15,-8-2-1 0,-7-8 2 16,-6-11-1 0,-10-14 0-16,-7-15 1 15,-9-17-1-15,-4-13 2 16,-3-14-1-16,5-17 0 0,2-12-1 15,10-20 0-15,12-12-1 16,16-8 1-16,15-6-1 16,15-4-1-16,14 2 0 15,10 7-1-15,10 8-1 16,-1 13-2-16,5 21-5 16,-16 3-30-16,6 12 0 15,-9 4 0-15,1 9-1 16</inkml:trace>
  <inkml:trace contextRef="#ctx0" brushRef="#br0" timeOffset="108922.2206">16690 11806 66 0,'0'0'38'16,"-12"23"-1"-16,13-4 1 15,-12 0-31-15,16 10-1 16,-5-3-1-16,6 6-1 16,1-2-3-16,0 1-1 15,4-5-3-15,-6-11-15 16,8 2-19-16,-2-11-1 0,3-4 1 15,-1-11-2-15</inkml:trace>
  <inkml:trace contextRef="#ctx0" brushRef="#br0" timeOffset="109049.6271">16731 11635 73 0,'-20'-28'36'15,"3"10"-2"-15,6 8-4 16,0 4-61-16,11 6-3 15,10-12 0-15,3 8-3 16</inkml:trace>
  <inkml:trace contextRef="#ctx0" brushRef="#br0" timeOffset="114285.4146">17195 11782 58 0,'0'0'35'16,"-19"17"2"-16,7-4-1 0,0 16-29 15,-5-11-3-15,5 7 0 16,-8-4-1-16,5 4-2 16,1-2-2-16,-2-11-9 15,13 4-23-15,3-16-3 16,-13 14 1-16,13-14-2 15</inkml:trace>
  <inkml:trace contextRef="#ctx0" brushRef="#br0" timeOffset="114729.0172">17878 11188 45 0,'-10'-29'34'0,"-1"2"1"16,-1 0 0-16,-4-1-28 15,7 10 0-15,-11-2 0 16,7 10 0-16,-8 0-2 15,5 11-1-15,-2 6-1 16,2 9 0-16,-2 6 0 16,3 9 0-16,1 3-1 0,2 9 1 15,2 5 2-15,4 6-2 16,2 3 0-16,1 4-1 16,2 3 1-16,2 4-1 15,0 2 0-15,2 5 0 16,0-2-3-16,2-6 1 15,0-3 0-15,-2-6-1 16,0-6 0-16,-3-12-3 16,3 0-6-16,-13-21-29 15,6-4 0-15,4-15-2 16,-20-3 1-16</inkml:trace>
  <inkml:trace contextRef="#ctx0" brushRef="#br0" timeOffset="114910.0774">17477 11636 76 0,'1'-21'38'16,"6"5"1"-16,5 2-1 15,7 3-35-15,9 1 0 16,10 4-1-16,2 1-2 16,5-2-4-16,11 14-12 15,-2-9-21-15,1 1-1 16,-4-2 0-16,-1 0 0 15</inkml:trace>
  <inkml:trace contextRef="#ctx0" brushRef="#br0" timeOffset="115261.6823">18313 11006 60 0,'-17'6'37'15,"0"9"0"-15,-7 1 0 16,6 18-30-16,-10 2 0 15,6 11 0 1,-5 4-1-16,6 11-2 0,4-1-1 16,6 2-1-16,6-3 0 15,8-2-2-15,9-3-2 16,3-12-6-16,18 2-31 16,-6-16 0-16,2-7 0 15,-1-13 0-15</inkml:trace>
  <inkml:trace contextRef="#ctx0" brushRef="#br0" timeOffset="115712.9171">18413 11280 59 0,'21'-17'35'0,"1"8"3"16,3 6-2-16,3 14-28 15,-6 1-2-15,0 16 0 16,-12 2 0-16,-4 9-2 16,-7 3 0-16,-8 4-1 15,-7-5 0-15,-1-2-2 16,-3-5 1-16,4-6-1 16,1-13-1-16,15-15 0 15,0 0 0-15,0 0 0 16,17-21 0-16,4-11-1 15,3-7 0-15,1-8 1 16,2-3-2-16,-7-1 2 0,-1 3-1 16,-5 5 1-16,-6 5-1 15,-2 13 2-15,-6 10-1 16,0 15 1-16,0 0 0 16,-12 22 0-16,7 4-1 15,0 5 1-15,2 9 1 16,2 5-2-16,5 3 0 15,-1-1-3-15,7 5-1 16,-7-12-12-16,10 4-22 16,-2-9-1-16,3-6-1 15,-2-9 0-15</inkml:trace>
  <inkml:trace contextRef="#ctx0" brushRef="#br0" timeOffset="115953.0685">18889 11596 67 0,'-6'13'37'16,"-5"2"1"-16,5 4-1 16,-4-1-31-16,8 9-2 15,-1-4 0-15,7 4-2 16,-1 0-1-16,5-6-4 15,8 5-5-15,-16-26-23 16,24 18-6-16,-4-19-1 0,2-4 1 16</inkml:trace>
  <inkml:trace contextRef="#ctx0" brushRef="#br0" timeOffset="116083.3525">19024 11489 66 0,'-18'-29'35'0,"1"5"-1"15,1 2-3-15,10 10-47 16,6 12-18-16,0 0-1 16,15-8 0-16,1 12 1 15</inkml:trace>
  <inkml:trace contextRef="#ctx0" brushRef="#br0" timeOffset="116261.7227">19205 11592 77 0,'0'22'39'0,"0"5"-1"15,-4 2-1-15,1 1-35 16,2 7-10-16,-6-5-28 16,1-2-1-16,-1-6-1 15,1-2 0-15</inkml:trace>
  <inkml:trace contextRef="#ctx0" brushRef="#br0" timeOffset="116868.6611">19833 11045 62 0,'-8'-16'38'0,"8"16"-1"16,-21-17 1-16,21 17-33 15,-17 16 0-15,5 7-1 16,-6 6 0-1,1 13 0-15,-2 6-2 0,5 10 0 16,2 4 1-16,3 2-1 16,9-2 0-16,9-2 0 15,4-7-1-15,10-6 0 16,8-9 1-16,5-12-2 16,6-12 1-16,3-10-1 15,0-13 1-15,-1-11-1 16,-5-16-1-16,-5-11 1 15,-7-9-1-15,-10-8 1 16,-11-5-1-16,-12-4 1 16,-13 4-1-16,-9 3 1 15,-10 11 2-15,-4 15-1 16,-2 11 0-16,2 14 0 0,0 13 0 16,9 14 0-16,9 8-1 15,12 9 1-15,10 5 0 16,11 2-1-16,7 3 0 15,8 0 0-15,6-4-1 16,4-4 0-16,2-5-1 16,-2-6-1-16,3-2-3 15,-11-17-16-15,7 6-18 16,-6-7-1-16,1 0 1 16,-5-1 0-16</inkml:trace>
  <inkml:trace contextRef="#ctx0" brushRef="#br0" timeOffset="117179.5746">20295 11403 78 0,'-5'17'41'0,"7"5"0"16,-7 0-1-16,16 5-33 0,-17 1-2 16,3 6-1-16,-4-2-3 15,-3-4-2-15,11 8-25 16,-9-14-14-16,0-2-1 15,-1-10 0-15,9-10 0 16</inkml:trace>
  <inkml:trace contextRef="#ctx0" brushRef="#br0" timeOffset="117768.3749">20628 10730 62 0,'9'-13'38'0,"4"6"1"16,7 12 0-16,-1 8-31 0,12 18-1 15,-4 8-1 1,3 21 0-16,-6 9-2 16,-6 11 0-16,-11 3-2 15,-3 3 0-15,-9 0-1 0,-7-7-2 16,-4-3-2-16,-12-20-21 16,8 0-16-16,-2-15 0 15,6-10-1-15,4-14 0 16</inkml:trace>
  <inkml:trace contextRef="#ctx0" brushRef="#br0" timeOffset="118417.368">21137 10585 67 0,'0'0'37'0,"10"14"0"0,-2 9 1 16,4 17-31-16,-4 9-1 15,8 21-1-15,-6 8-1 16,1 9-1-16,-6 1 0 16,0 2 0-16,-7-5 0 15,-4-6-1-15,-1-10 0 16,-3-13-2-16,-1-10 1 16,-1-10-2-16,2-6-2 15,-3-16-8-15,14-1-29 16,-1-13 1-16,0 0-1 15,21-28 0-15</inkml:trace>
  <inkml:trace contextRef="#ctx0" brushRef="#br0" timeOffset="118633.4448">21594 11124 83 0,'0'0'40'16,"22"-8"-1"-16,5 11 0 15,6 6-39-15,9-9-2 16,17 10-15-16,-6-10-20 16,4 0-1-16,0-3 0 15,1-2-2-15</inkml:trace>
  <inkml:trace contextRef="#ctx0" brushRef="#br0" timeOffset="119204.8255">22391 11332 55 0,'-2'16'37'16,"2"-16"-1"-16,0 0 1 16,0 0-27-16,23-14-3 15,-11-9-1-15,12-3-2 16,-2-12-2-16,7-10-2 16,-1-8 1-16,-2-8-1 15,1-8 0-15,-5-6 0 16,-5-1 0-16,-4 4 0 15,-7 5 0-15,-8 12 0 16,-4 9 0-16,-5 15 2 16,-6 15-2-16,-5 20 1 0,-2 12 3 15,1 16-3-15,-2 13 2 16,7 12-2-16,-2 8 2 16,9 13-1-16,3 4 1 15,8 0-1-15,5-1-2 16,6-4 1-16,6-5 0 15,6-9-4-15,11 1-7 16,-1-22-28-16,5-7-1 0,5-13-1 16,3-9 0-1</inkml:trace>
  <inkml:trace contextRef="#ctx0" brushRef="#br0" timeOffset="119924.5841">23416 10366 45 0,'-6'-18'35'16,"6"18"0"-16,-17-5 1 15,-10 10-21-15,18 25-4 16,-16-1-2-16,11 21-3 0,-8 1 0 16,6 16-2-16,-4 2-1 15,7 9-1 1,-1 2 0-16,8 1-2 16,3-2 1-16,5-6-1 0,5-3-3 15,3-13-3-15,16 1-12 16,-5-22-19-16,7-8-1 15,1-16 0-15,4-11 0 16</inkml:trace>
  <inkml:trace contextRef="#ctx0" brushRef="#br0" timeOffset="120564.7278">23630 10602 60 0,'0'0'35'0,"-17"-2"0"16,17 2 2-16,-9 27-30 15,3-11 1-15,9 9-3 16,-6 0 1-16,8 5-4 16,1-6 2-16,4 1-2 15,1-8-1-15,4-4 1 16,1-9-1-16,4-6 1 16,1-6-1-16,0-8 0 0,0-5 0 15,-2-4 0-15,-2-1-1 16,-2 0 1-16,-4 3-1 15,-1 3 1-15,-5 6-2 16,-5 14 1-16,0 0 0 16,13 28 0-16,-6 8 2 15,-1 16-2-15,0 15 1 16,-2 17 0-16,-1 10 0 16,-1 2 1-16,-6 3 0 15,-2-6-1-15,-4-9 1 16,-4-12 0-16,-6-17 0 15,-3-17 0-15,-7-17 2 0,-1-12-2 16,-4-16-1-16,-1-11 1 16,2-11-1-16,7-10-1 15,9-7 0-15,12-4 0 16,9 0-1-16,12 2 0 16,11 4-1-16,7 6 0 15,6 7-2-15,0 3 0 16,7 12-4-16,-13-8-14 15,10 12-18-15,-6-2-1 16,-1 3 1-16,-2-4 0 16</inkml:trace>
  <inkml:trace contextRef="#ctx0" brushRef="#br0" timeOffset="120784.5777">24113 10912 61 0,'0'0'37'0,"-14"8"2"16,10 7-1-16,-3 0-22 16,6 13-9-16,-8-3-1 15,9 11 0-15,-1-5-3 16,6 4-1-16,1-3-3 16,1-7-2-16,14 6-15 15,-6-19-20-15,7-6-1 16,1-13 0-16,0-9 0 15</inkml:trace>
  <inkml:trace contextRef="#ctx0" brushRef="#br0" timeOffset="120911.3682">24178 10772 86 0,'-27'-15'37'16,"4"5"-2"-16,2-2-12 15,9 12-58-15,12 0-1 16,17-2-1-16,5 2-1 15</inkml:trace>
  <inkml:trace contextRef="#ctx0" brushRef="#br0" timeOffset="121213.7103">24549 10961 93 0,'-12'23'39'16,"-1"7"0"-16,-3-1-2 15,2 7-37-15,0 4-2 16,-6-11-14-16,7 6-20 16,3-6-2-16,1-4 0 15,6-8-1-15</inkml:trace>
  <inkml:trace contextRef="#ctx0" brushRef="#br0" timeOffset="121960.5553">25157 10608 43 0,'23'-9'30'0,"-6"-9"2"16,3 0-2-16,2-3-20 15,-15-13-3-15,5 4-1 16,-13-9 0-16,1 3-2 16,-10-5 1-16,0 9-2 15,-9-1 1-15,2 9 1 16,-9 3-2-16,3 12 2 0,-1 6-2 15,4 19 1-15,-2 3 0 16,6 14-1-16,1 6 0 16,5 10 0-16,1 7 1 15,6 12-1-15,-3 3 1 16,4 4-1-16,1 3 0 16,0 2-1-16,0-1 0 15,-2 0 0-15,2-4-3 16,0-6 1-16,-2-2-2 15,-2-13 1-15,4-4-3 16,-7-22-10-16,8-2-26 16,-8-15-1-16,8-11 1 15,-18-14-1-15</inkml:trace>
  <inkml:trace contextRef="#ctx0" brushRef="#br0" timeOffset="122113.6086">24780 10962 89 0,'0'-16'39'0,"11"4"-1"16,8-1 0-16,24 6-35 16,1-1-3-16,11-1-4 15,15 5-28-15,-2-3-5 16,5-1-1-16,1-1 0 16</inkml:trace>
  <inkml:trace contextRef="#ctx0" brushRef="#br0" timeOffset="122548.7817">25818 10182 74 0,'0'0'37'0,"-22"0"0"0,6 15 0 15,-7 6-30-15,3 19 0 16,-11 1-1-16,8 18 0 16,-5 3-1-16,4 5-3 15,2 4 2-15,7 3-3 16,3-4 2-16,10-2-3 16,6-5 0-16,6-4-2 15,11-7-3-15,-2-18-11 0,12 1-22 16,2-12-2-1,2-9 0-15,1-14 0 16</inkml:trace>
  <inkml:trace contextRef="#ctx0" brushRef="#br0" timeOffset="123044.5353">26002 10508 83 0,'18'-13'38'0,"2"4"-1"16,3 12 1-16,-1 3-35 16,4 12-1-16,-8 6 3 15,-4 10-2-15,-9 3 0 0,-6 4-1 16,-7-1 1-16,-6 0-2 15,-5-5 1-15,-1-3 0 16,1-9-2-16,1-5 1 16,5-7-1-16,13-11 1 15,0 0-1-15,0 0 1 16,20-21-1-16,0-4 0 16,5-8-2-16,0-8 2 15,6-5-1-15,-4-3 1 16,-3 1-1-16,-4 3 1 15,-7 3-1-15,-2 11 2 16,-7 5 0-16,-1 13-1 16,-3 13 0-16,-11 7 1 0,3 10-1 15,1 8 0-15,0 9 1 16,1 7-1 0,5 7 0-16,1 2-3 15,6 5-2-15,-5-9-10 0,15 5-22 16,-5-5-2-16,4-7-2 15,-2-9 2-15</inkml:trace>
  <inkml:trace contextRef="#ctx0" brushRef="#br0" timeOffset="123277.5498">26439 10858 64 0,'0'0'37'16,"-3"20"0"0,2-6-1-16,-1 3-21 0,3 7-11 15,-3-2 1-15,5 6-2 16,-2-3-1-16,4 1-3 16,5 2-5-16,-7-13-23 15,10-1-8-15,2-8 1 16,2-7-2-16</inkml:trace>
  <inkml:trace contextRef="#ctx0" brushRef="#br0" timeOffset="123415.411">26572 10732 80 0,'-12'-16'34'15,"12"16"-5"-15,-21-12-27 0,21 12-36 16,0 0 0-16,0 0-1 15</inkml:trace>
  <inkml:trace contextRef="#ctx0" brushRef="#br0" timeOffset="123712.9754">26949 10799 86 0,'0'0'39'16,"-11"14"-1"-16,11 3 0 15,-13 1-35-15,13 8-1 16,-3 1 0-16,0 5-1 15,-3 1-2-15,-5-5-6 16,9 12-15-16,-7-15-15 16,1-3-1-16,2-10 0 15,6-12 0-15</inkml:trace>
  <inkml:trace contextRef="#ctx0" brushRef="#br0" timeOffset="124276.7518">27350 10284 73 0,'-11'-9'37'15,"-2"10"0"-15,-1 7 0 16,3 12-33-16,-6 4 1 15,3 17 0-15,-7-1-1 16,6 13-2-16,1 2 1 0,6 3-2 16,3-2 1-16,7-3-1 15,7-3 1-15,7-8-2 16,6-6 1-16,6-12 0 16,3-7 0-16,6-10 0 15,0-9 0-15,2-10 0 16,-3-10 0-16,0-11 0 15,-7-9-1-15,-5-7 1 16,-8-9-1-16,-8-4 0 16,-13-4-1-16,-11 2 2 15,-7 3-2-15,-10 10 1 16,-5 9 0-16,-5 9 0 16,0 11 1-16,2 12-1 0,3 13 0 15,5 10 0-15,7 5 0 16,8 5 0-16,7 5 0 15,6 1 0 1,9 3 1-16,8-4 0 0,6-4-1 16,8-4 1-16,6-5 0 15,6 0 0-15,3-5-1 16,3-2-1-16,2-3-1 16,-3-5-5-16,10 6-27 15,-12-7-6-15,-1 3 0 16,-4-4-1-16</inkml:trace>
  <inkml:trace contextRef="#ctx0" brushRef="#br0" timeOffset="124689.235">27795 10770 83 0,'-8'-11'38'16,"8"1"0"-16,9-1 0 15,5 5-34-15,8 3-1 16,-3 3 0-16,4 6 0 15,-7 5 0-15,-5 8-1 16,-11 2 1-16,-8 7-1 0,-9-2 1 16,-5 4 0-16,-4-2 0 15,0-1-1-15,2-4 0 16,3 0 0-16,7-5-1 16,10-4-1-16,10 0-1 15,11-6 0-15,10-3-2 16,5-7-1-16,10 8-8 15,-5-16-28-15,12 0-1 16,-5-8-1-16,0-2 1 16</inkml:trace>
  <inkml:trace contextRef="#ctx0" brushRef="#br0" timeOffset="124970.2774">28349 10042 84 0,'16'-7'41'0,"-1"25"-1"16,-2 10 0-16,6 20-36 15,-7 8 0-15,1 13 0 16,-7 5 0-16,-2 8-2 15,-7-1 0-15,-5-4-2 0,-7-3-1 16,-9-16-7-16,7-5-30 16,-17-8-2-16,3-10-1 15,-2-13 0-15</inkml:trace>
  <inkml:trace contextRef="#ctx0" brushRef="#br0" timeOffset="125502.0788">28683 9876 77 0,'2'-11'40'0,"-2"11"-2"0,19 22 1 16,5 12-32-16,-5 8-2 15,12 24 1-15,-6 6-2 16,5 15-1-16,-8 5 0 15,-4 9-2-15,-7 1 1 16,-9-3-2-16,-8-3 0 16,-11-13 0-16,-7-6-1 15,-10-7-3-15,2-5-5 16,-18-18-30-16,13-5-1 0,-1-17 0 16,10-11-1-16</inkml:trace>
  <inkml:trace contextRef="#ctx0" brushRef="#br0" timeOffset="126117.2581">29284 9711 64 0,'0'0'37'16,"-16"-8"-1"-16,13 22 2 15,-7 3-29-15,11 21-2 16,-7 9 0-16,5 23 0 16,-6 10-2-16,3 20 0 15,-3 4-2-15,2 10 0 16,-3-1 0-16,1-4-1 15,1-5 0-15,2-10-1 16,3-11 1-16,2-14-2 16,3-11 0-16,1-12-1 15,1-4-4-15,-8-18-33 0,9-8-3 16,-7-16-1-16,0 0-2 16</inkml:trace>
  <inkml:trace contextRef="#ctx0" brushRef="#br0" timeOffset="127600.9569">10934 14526 30 0,'13'9'30'16,"-13"-9"1"-16,0 0 1 15,-16 21-19-15,-1-17-5 16,6 13 0-16,-12-9-1 16,5 9 0-16,-10-6-1 15,3 7-1-15,-7-7 0 0,6 1-2 16,-2-4 0-16,4 1-1 15,1-4 0-15,4 1 0 16,3-3-2-16,4 0 1 16,12-3 0-16,-13 5-1 15,13-5 1-15,0 0-1 16,0 15 1-16,0-15-1 16,17 20 1-16,-1-7 0 0,3 2 0 15,1 3-1 1,4 4 1-16,1-3-1 15,2 3-1-15,0 0 0 16,-1 1-3-16,-7-7-5 0,9 13-7 16,-10-14-20-16,1-2-1 15,-8-5 1-15,1 1-1 16</inkml:trace>
  <inkml:trace contextRef="#ctx0" brushRef="#br0" timeOffset="127909.1305">10572 14851 54 0,'0'0'35'16,"0"10"1"-16,14-1 0 16,-3-2-25-16,13 13-4 15,-3-7 1-15,9 10-3 16,-3-1-1-16,4 3-3 16,-3 5-1-16,-5-10-6 15,10 3-28-15,-15-7-3 16,-1-1 0-16,-6-4-2 15</inkml:trace>
  <inkml:trace contextRef="#ctx0" brushRef="#br0" timeOffset="129477.1919">12211 14424 46 0,'0'0'34'16,"-15"0"2"-16,15 0-2 0,-9 25-22 16,-4-10-3-16,13 13-1 15,-10-2-1-15,9 10-3 16,-2 1 0-16,5 3-2 15,-2-1 0-15,1 1-1 16,0-3-1-16,-2-4-4 16,3 7-6-16,-11-14-20 15,6 2-7-15,-4-8 0 16,1 2 1-16</inkml:trace>
  <inkml:trace contextRef="#ctx0" brushRef="#br0" timeOffset="129665.2422">11943 15044 59 0,'0'0'36'0,"0"0"0"16,0 0 0-16,11-4-25 15,20 3-5-15,-1-8-2 16,13 4-1-16,2-2-2 16,2-1-2-16,1 8-6 15,-10-15-9-15,4 11-19 16,-7-3-1-16,-6 5 0 15,-7-1 0-15</inkml:trace>
  <inkml:trace contextRef="#ctx0" brushRef="#br0" timeOffset="130181.8835">12035 15261 55 0,'0'0'35'16,"-10"-11"0"-16,10 11 1 16,2-13-27-16,-2 13-4 15,13 9 1-15,-2 7-1 16,-6 0 1-16,4 11-3 15,-1 0 1-15,1 7-2 0,-4 3 1 16,1 4-1-16,-3-3 0 16,-3-1 0-16,-1-3-2 15,-3-3 1-15,-2-7 0 16,1-2 0-16,-2-9-1 16,7-13 1-16,-11-1 0 15,9-15 0-15,6-9 0 16,3-10-1-16,6-4 0 15,5-9 0-15,4 3 0 16,5 4 0-16,0 5 1 16,1 9-1-16,-1 12 0 15,-2 17 2-15,-4 9-1 16,-4 15 1-16,-5 11 0 0,-2 10-1 16,-1 6-1-16,-3 8 0 15,2 4-2-15,-4-12-9 16,15 5-28-16,-6-10-1 15,7-6-1-15,2-16 0 16</inkml:trace>
  <inkml:trace contextRef="#ctx0" brushRef="#br0" timeOffset="131364.7071">13965 14280 37 0,'0'0'30'0,"0"0"2"15,-19-7-1-15,3 9-23 16,-14-7-2-16,2 8 1 0,-15-7-1 15,2 5-1-15,-13-4 0 16,0 3-2 0,-9-5 1-16,3 5-1 15,-4-3 0-15,2 5 0 0,1-6-1 16,5 4 1-16,5-1-1 16,9 1 1-16,9 0-2 15,10 1 1-15,5-2-1 16,18 1 1-16,-17 0-1 15,17 0 0-15,0 0 0 16,0 0-1-16,14 11 1 16,-14-11 0-16,24 19-1 15,-7-3 1-15,5 1 0 16,4 3 0-16,5 5 0 0,6 3 0 16,4 1 1-1,7 5-1-15,2 0 1 16,1 2-1-16,2-1 0 0,-6-1-1 15,1-2 2-15,-9-3-2 16,-6-3 0-16,-9-7 0 16,-4-4 0-16,-8-6 0 15,-12-9 0-15,8 11 0 16,-8-11 1-16,0 0-1 16,-13 3 0-16,13-3 1 15,-17 3-1-15,17-3 0 16,-22 12 0-16,10-1 0 15,-3 3 0-15,-1 6 0 16,-2 7 0-16,-4 6 0 16,-2 3 0-16,-6 7 0 15,-3 2 0-15,-2 0 0 0,0 2 0 16,-1 1 0-16,-1 0 0 16,3-5 0-16,1 1 1 15,3-3-1-15,2-3 1 16,5 0-1-16,-1-3 1 15,5-5-1-15,3-4 1 16,3-3-1-16,3-5 0 16,2-2 1-16,7-5-1 15,1-11 1-15,10 13-1 16,7-8 1-16,7-1 0 16,12-3 0-16,10-1 0 15,12 2 0-15,5-2 0 16,7 1 0-16,2 1-1 0,0-2 1 15,-6 0-1-15,-8 2-1 16,-8 3-2-16,-13-7 0 16,-5 8-5-1,-19-17-20-15,4 11-13 0,-17 0-1 16,16-10 1-16,-16 10 0 16</inkml:trace>
  <inkml:trace contextRef="#ctx0" brushRef="#br0" timeOffset="131829.7481">13296 16013 36 0,'-11'11'35'0,"2"4"1"0,1 3 0 16,8-18-17-16,-9 37-10 15,-2-20-1-15,12 12-1 16,-7-7 0-16,9 6-3 16,-2-5-3-16,5 2 2 15,1-3-2-15,6-4 0 16,1-5-1-16,2-2-2 15,2 0-6-15,-7-20-17 16,8 3-13-16,-5-11 1 16,3-3-2-16,-4-9 1 0</inkml:trace>
  <inkml:trace contextRef="#ctx0" brushRef="#br0" timeOffset="131988.6596">13274 15820 58 0,'-11'-8'32'16,"2"-4"0"-16,9 12-1 16,12-12-34-16,7 13-13 15,2 1-15-15,-2-4 0 16,7 9-1-16,-2-2 0 16</inkml:trace>
  <inkml:trace contextRef="#ctx0" brushRef="#br0" timeOffset="132249.8616">13428 16068 74 0,'0'0'36'16,"0"0"0"-16,0 0 0 15,0 0-31-15,26 11-2 16,-4-12 1-16,8 3-3 16,0-1-1-16,2-4-3 15,3 6-8-15,-11-11-9 16,-1 10-17-16,-5 0 1 16,-5 1 1-16,-13-3 0 15</inkml:trace>
  <inkml:trace contextRef="#ctx0" brushRef="#br0" timeOffset="132401.4862">13512 16166 56 0,'0'0'36'15,"0"0"-2"-15,-6 13 1 16,22-9-29-16,-3-4-3 16,7-3-10-16,1-1-26 15,4-1 0-15,-2-2-3 16,3-4 0-16</inkml:trace>
  <inkml:trace contextRef="#ctx0" brushRef="#br0" timeOffset="132564.2508">13805 16029 79 0,'-5'16'40'0,"0"5"-2"15,-1-1-2-15,3 8-32 16,7 3-6-16,-5-11-21 15,7 7-14-15,1-5-1 16,-1-4-3-16,1-3 3 16</inkml:trace>
  <inkml:trace contextRef="#ctx0" brushRef="#br0" timeOffset="133316.6257">13484 13742 55 0,'0'0'35'16,"0"0"0"-1,11-2-1-15,-4 18-27 16,-7-2-1-16,4 13-1 0,-7-2 0 16,6 8-2-16,-5-1 0 15,4 0-1-15,-5-2-1 16,3-5 1-16,0-4-1 16,1-4 0-16,-1-17 0 15,4 12 0-15,-4-12 0 16,10-18-1-16,-2-4 1 15,3-6 0-15,0-3-1 16,4-3 1-16,1-1-1 16,1 6 1-16,-1 5 0 15,0 9 0-15,-2 9 0 16,0 15 0-16,-1 5 0 16,-2 13 0-16,0 6 0 0,-2 6-1 15,1 4 0-15,-3 3 0 16,1 1-3-16,-1-7-3 15,10 8-25-15,-11-11-7 16,1-6-1-16,-2-9-1 16</inkml:trace>
  <inkml:trace contextRef="#ctx0" brushRef="#br0" timeOffset="145016.5954">1786 11909 46 0,'-27'35'32'0,"0"3"4"15,-1 3-1-15,9 13-24 16,-2-9-2-16,11 12-1 16,0-10 0-16,10 5-3 15,1-2 0-15,10 1-4 0,5-3-3 16,3-11-8-16,4 7-25 16,6-6-2-16,3-2 1 15,-2-5-2 1</inkml:trace>
  <inkml:trace contextRef="#ctx0" brushRef="#br0" timeOffset="145592.9835">2103 11990 64 0,'0'0'36'16,"0"0"0"-16,1-14-1 15,20 11-29-15,5-3-3 16,10 4-1-16,5-3-2 15,6 0 0-15,6 5-4 16,-10-7-5-16,9 13-5 16,-26-6-18-16,-1 2-2 0,-25-2-1 15,11 3 0-15</inkml:trace>
  <inkml:trace contextRef="#ctx0" brushRef="#br0" timeOffset="145815.977">2256 11964 12 0,'0'0'28'0,"-18"9"3"16,18-9 1-16,3 22-17 16,-3-22-2-16,6 33 1 15,-9-17-1-15,14 21-3 16,-14-5-1-16,8 10-3 16,-6 0 0-16,3 5-3 15,-2-1 0-15,1 2-2 0,-2-2-1 16,-1-7-3-16,5 4-7 15,-7-8-26-15,8-5-1 16,0-10-1-16,5-6 1 16</inkml:trace>
  <inkml:trace contextRef="#ctx0" brushRef="#br0" timeOffset="146260.411">2498 12249 53 0,'0'0'31'16,"12"5"2"-16,-1 13-5 15,-3-6-23-15,15 10 1 16,-12-4 1-16,14 13 0 16,-12-5-1-16,8 10 0 15,-14-9-1-15,6 4 1 16,-11-9-1-16,3-2 0 16,-8-8 0-16,3-12-2 15,0 0 1-15,0 0 0 0,-14-9-1 16,11-7-1-16,1-5 0 15,3-1-1-15,2-2 1 16,3 1-1 0,2 1-1-16,6 0 0 0,0 4-1 15,0 2-2-15,3 8-2 16,-7-8-12-16,12 12-23 16,-8-2 0-16,5 5-1 15,-5 0 1-15</inkml:trace>
  <inkml:trace contextRef="#ctx0" brushRef="#br0" timeOffset="146492.1803">2943 12217 72 0,'0'0'39'0,"-13"8"1"0,18 5-3 16,-21 3-29-16,17 12-4 15,-5-3 1-15,13 12-2 16,-10-3-2-16,8 1-1 16,0 0-3-16,-6-7-3 15,17 7-16-15,-15-17-16 16,6-3-1-16,-9-15 1 16,0 0-1-16</inkml:trace>
  <inkml:trace contextRef="#ctx0" brushRef="#br0" timeOffset="146620.2241">2867 12020 73 0,'-14'-19'31'15,"-7"2"-3"-15,21 17-25 16,0 0-37-16,17 2-2 16,6 11-1-16</inkml:trace>
  <inkml:trace contextRef="#ctx0" brushRef="#br0" timeOffset="148036.7523">3273 12259 58 0,'-4'-20'35'0,"-5"-2"1"16,-2 4-1-16,0 13-26 15,-10-12-4-15,8 11 1 16,-9 0-1-16,9 17 0 16,-8 2-2-16,7 9-1 15,-2 3 0-15,6 5-1 16,3 3 1-16,5 2-1 15,5-2-1-15,2-5 1 16,7-4-1-16,3-7 1 0,0-4-1 16,4-7 1-16,-2-8 0 15,0-8 0-15,-2-6 0 16,-3-3 1-16,-4-4-1 16,-2-1-1-16,-1-2 1 15,-4 3-1-15,-2 5 1 16,1 3-1-16,-2 4 0 15,2 11 0-15,0 0 0 16,0 0 0-16,2 15 0 16,2 3-1-16,4 5 1 15,1 3 0-15,2 2 0 16,2 4 0-16,2-4-1 16,1-2 2-16,0-3-1 0,0-6 0 15,-2-9 1-15,2-5-1 16,-1-8 1-16,-3-10-1 15,0-2 1-15,-1-7 0 16,1-5-1-16,1-6 1 16,-1-3-1-16,-1 2 0 15,1 1 0-15,1 3 0 16,-3 4-1-16,1 5 0 16,-1 7 0-16,-10 16 1 15,16-5 0-15,-16 5 1 16,12 27-1-16,-8-5 1 15,2 3 0-15,-1 3-1 16,0 4 1-16,1-2-1 0,-4-4-1 16,3-4 1-16,-1-7 0 15,-2-2 1 1,-2-13-1-16,0 0 1 16,12 0-1-16,-7-14 1 0,1-4 0 15,4-3-1-15,-1 1 0 16,2-2 0-16,-2 2 0 15,0 3-1-15,-1 5 1 16,-8 12-1-16,18-6 0 16,-18 6 1-16,18 15-1 15,-6-2 0-15,5 4 0 16,0 1-1-16,5 2-2 16,-1-4-1-16,10 3-5 0,-11-17-5 15,17 11-11-15,-10-18-12 16,1-3 0-16,-3-7 3 15,10 4 15 1,-17-17 11-16,10 5 8 0,-4 2 8 16,-6-2 14-16,0 8 12 15,-1 7 2-15,-1 8 0 16,-16 0-15-16,18 16-7 16,-18-16-5-16,-5 31-1 15,-7-16-3-15,1 3 0 16,-9-3-1-16,2-4 0 15,-6-7-2-15,1-4 1 16,-3-3-1-16,4-8-1 16,1-5 1-16,3-8-1 15,4-5-1-15,3-3 1 16,5-1-1-16,5 0 0 16,4 3 1-16,3 5-1 0,5 4 0 15,1 11 1-15,5 9 0 16,5 10 0-16,2 11 0 15,2 12 1-15,1 9-1 16,-3 11 1-16,-3 10 0 16,-4 10-2-16,-7 4 2 15,-8 3 0-15,-8-4-1 16,-6-3 1-16,-6-5 0 16,-4-11 1-16,-4-11-1 15,2-13 1-15,-3-11 0 16,1-10-1-16,2-11 0 15,3-11 1-15,1-8-1 0,6-7 1 16,4-9-2-16,3-4 1 16,6-5-1-16,5-5 0 15,6 1 0-15,4 0-2 16,4 4 0-16,0-2-2 16,7 9-3-16,-8-7-10 15,13 8-23-15,-4 1 1 16,2-1-2-16,-1 0 1 15</inkml:trace>
  <inkml:trace contextRef="#ctx0" brushRef="#br0" timeOffset="148535.8776">4357 11578 60 0,'0'0'34'0,"0"0"1"16,-13 1-1-16,6 10-29 15,6 13 1-15,-6 2 0 16,5 16 1-16,-6 4-2 16,5 12 0-16,-4 2-2 15,6 8 1-15,-3-4 0 16,5 5-1-16,3-2-1 15,2-9 0-15,4-9 0 0,5-8-1 16,0-9 1-16,6-9-2 16,2-10 0-16,3-13 0 15,0-14 0 1,0-9 0-16,-1-8-1 0,-2-8 1 16,-3-3-1-16,-9-2 1 15,-7-1-1-15,-5 4 2 16,-5 8-2-16,-5 9 2 15,-6 8 0-15,0 11 0 16,-3 14 0-16,3 7 1 16,3 9-1-16,2 10 1 15,4 5-1-15,8 4 1 16,8 1-1-16,1-4-1 0,10-4-2 16,1-8-2-16,12 4-13 15,-3-20-23 1,8-7-2-16,0-12 1 15,3-9-2-15</inkml:trace>
  <inkml:trace contextRef="#ctx0" brushRef="#br0" timeOffset="149852.0293">5338 11579 68 0,'-15'-3'38'0,"3"-1"-1"16,12 4 0-16,0 0-29 15,0 0-3-15,16-9-1 16,15 10-1-16,3-2-1 16,7 0-2-16,6 2 0 15,3-2 0-15,-3 2-2 16,-8-2 0-16,-6 2 0 15,-13-2-1-15,-20 1 1 16,0 0-1-16,0 0 1 16,-26-3 0-16,2 5 0 15,-2-2 2-15,2 0-1 0,1 1 1 16,3 0 1 0,8 4-1-16,1-1 1 0,11-4 0 15,-9 12 0 1,9-12 1-16,0 23-1 0,3-6 2 15,-3 1-1-15,0 5 0 16,-3 3 0-16,1 5 0 16,-3 2 0-16,0 5 0 15,0 0-1-15,0 4 1 16,2-1-2-16,1 0 2 16,2-2-2-16,3-5 1 15,1-1-2-15,-1-6 1 16,1-4-1-16,1-5 1 0,-3-4 0 15,-2-14-1 1,-5 15 0-16,5-15 0 16,-20 4 0-16,5-6 1 15,-1 0 1-15,0-2 0 0,-1-1-2 16,4 3 2-16,13 2-1 16,-13-5 1-16,13 5 0 15,15-2 0-15,6 1-2 16,7 1 2-16,4 0-1 15,7 0-2-15,5 1 0 16,-4-4-4-16,5 8-3 16,-14-12-13-16,-1 6-14 0,-7-4-3 15,-2 0 2-15,-9-2 0 16</inkml:trace>
  <inkml:trace contextRef="#ctx0" brushRef="#br0" timeOffset="150280.4743">5820 11846 62 0,'3'-13'35'0,"-3"13"2"16,0 0-1-16,11 1-27 16,-11-1-1-16,6 35-2 15,-6-10-1-15,3 11-1 0,0-1-2 16,2 1 1-16,-2-2-2 15,2-3 1 1,-1-6-1-16,2-5-1 16,-1-8 1-16,-5-12 0 0,12 3 0 15,-12-3-1-15,14-26 1 16,-5 0 0-16,0-7-1 16,2-4 1-16,0-6-1 15,0 4 1-15,-1 2 0 16,-1 6 0-16,-1 8 0 15,0 12 0-15,-8 11 0 16,14 17 0-16,-6 7-1 16,2 6 1-16,1 5-2 15,1 4 0-15,5 3-1 16,-2-4 0-16,6-2-2 16,-5-9-3-16,9 12-10 15,-8-23-22-15,3-3 1 0,-3-10-2 16,-1-8 2-16</inkml:trace>
  <inkml:trace contextRef="#ctx0" brushRef="#br0" timeOffset="150703.2648">6327 11983 54 0,'0'0'35'0,"0"0"-1"15,16 6 2-15,-15-18-29 16,14 2-1-16,-6-9 0 16,7-2-2-16,-7-5 0 15,-1 0-2-15,-6-3 1 16,-1 5-1-16,-11 1 1 15,-2 6 0-15,-7 4 1 16,1 11-1-16,-5 6 0 16,3 11 0-16,3 9-1 15,6 8-1-15,6 3 1 16,7 4-1-16,5 3-1 16,5-2 0-16,7-3-1 15,4-5 0-15,6-5-1 0,-1-10-1 16,7-2-3-16,-8-12-5 15,15 4-10-15,-12-15-17 16,2-5 0-16,-6-6 0 16,-1-4 2-16</inkml:trace>
  <inkml:trace contextRef="#ctx0" brushRef="#br0" timeOffset="151118.9924">6780 11913 27 0,'18'12'31'0,"-9"1"3"15,-2 7 0-15,-8 8-12 16,-15-13-11-16,10 11 0 16,-18-12-1-16,6 6-3 0,-9-10-1 15,5-2-2-15,-3-9-1 16,6-4-2-16,1-5 1 16,6-6-2-1,3-7 1-15,6-7-1 0,3-8 0 16,5-3 0-16,1-1 1 15,2 0-2-15,3 4 2 16,0 2-1-16,1 10 0 16,1 7 0-16,-1 13 0 15,-1 17 1-15,0 12 0 16,2 17 1-16,-3 13 0 16,2 11 0-16,-3 11 1 15,-1 9-1-15,-3 1 0 0,2 1 0 16,-3-6-1-1,-1-4-1-15,-1-11 1 16,-1-9-2-16,0-12-1 0,1-10 0 16,3-9-3-16,-5-25-13 15,0 0-21-15,2-12-1 16,7-11 0-16,-2-11 0 16</inkml:trace>
  <inkml:trace contextRef="#ctx0" brushRef="#br0" timeOffset="151615.9916">6997 11674 45 0,'0'0'35'16,"0"0"0"-16,0 0 1 15,-6 26-17-15,-4-8-13 16,8 12 0-16,-7 1-1 16,8 8 0-16,-2-3-2 15,7 2-1-15,1-6-1 16,6-3 1-16,2-9-1 15,6-6-1-15,3-13 1 16,1-8-1-16,0-9 1 0,0-10-1 16,0-5 1-16,-2-7-1 15,-2 1 1-15,-2-2 1 16,-6 4-1-16,1 5 1 16,-5 5 0-16,-1 10 0 15,-6 15 0-15,0 0-1 16,5 11 0-16,-4 9-1 15,2 8 0-15,2 6 0 16,4 4-2-16,0 4 0 16,7 1-4-16,-4-10-4 15,16 7-17-15,-11-13-11 16,5-4 0-16,-2-11-2 16</inkml:trace>
  <inkml:trace contextRef="#ctx0" brushRef="#br0" timeOffset="153243.328">7631 11771 50 0,'11'-31'36'0,"-8"3"1"16,-3 9 0-16,-7-10-21 16,7 29-6-16,-32-12-2 15,13 20-2-15,-7 6-2 16,2 9-1-16,-1 2-2 15,7 9 1-15,3 0-1 16,7 1 0-16,6-1-1 0,7-3 0 16,5-10 1-1,6-7-2-15,2-8 1 16,4-10-1-16,-1-10 2 0,1-7-2 16,-1-6 1-16,-3-4 0 15,-1 0 0-15,-6 4 1 16,-2 2-1-16,-5 7 0 15,-4 18 0-15,0 0 0 16,0 0 1-16,9 17-2 16,-5 7 1-16,2 5 0 15,2 5 1-15,3 2-1 16,2-5 0-16,2-3 1 0,2-4-1 16,1-7 1-16,1-9-1 15,1-12 0 1,-1-8 0-16,1-11 1 15,-2-9-1-15,-1-9-1 16,0-11 2-16,2-8-2 0,-2-5 1 16,-3-3-1-16,0-1 0 15,-3 3 1-15,-4 8-2 16,-1 7 2-16,-5 9-1 16,-3 11 1-16,-3 9 0 15,-2 11 0-15,7 11 0 16,-20 4 0-16,13 10 1 15,-2 9-1-15,4 10 2 0,-1 7-2 16,1 8 2-16,2 4-2 16,3 4 1-1,0 3 0-15,1-2 0 16,6-1-1-16,-1-7 0 0,4-8 0 16,2-7 0-16,3-10 1 15,1-13-1-15,3-11 0 16,1-12 1-16,-1-10-2 15,0-7 2-15,-1-6-1 16,-2-5 0-16,-3 0 0 16,-2 3-1-16,-3 4 1 15,-3 5 0-15,-3 8 0 16,2 7 0-16,-4 13 0 16,0 0 0-16,6 14-1 15,-3 5 1-15,2 7 0 16,3 6 0-16,-1 2 0 15,2-3 0-15,-1 1 0 0,2-9-1 16,1-4 2-16,0-8-2 16,2-8 1-16,2-11 0 15,1-9 0-15,1-8 0 16,1-12 0-16,2-3 0 16,0-12-1-16,0 0 0 15,-3-4 1-15,-2 3 0 16,-6 3 0-16,0 5-1 15,-3 7 1-15,-3 9 0 16,-2 10-1-16,-2 4 1 16,1 15 0-16,0 0 0 15,0 0 0-15,-8 28 0 16,5 0 0-16,0 6 1 0,1 7-1 16,-1 4 0-16,1 3 0 15,1-1 1-15,1 0-1 16,1-4 1-16,1-8 0 15,2-7-1-15,2-9 0 16,1-8 0-16,-7-11 1 16,22-6-1-16,-7-10 0 15,2-7 1-15,0-5-1 16,3-1 0-16,-3-2 0 16,-3 4 0-16,0 4-1 15,-4 3 2-15,-3 10-1 16,-7 10 0-16,0 0 0 15,7 13 0-15,-6 5 1 0,2 4-1 16,2 1 0-16,1 2 0 16,1-1 0-16,2-6 0 15,2-5 1 1,-11-13-1-16,22 6 0 0,-11-12 0 16,-3-7-1-16,3-3 2 15,-2-5-2-15,2 1 2 16,-3-1-1-16,2 3 0 15,-1 2-1-15,-1 5 1 16,3 10 0-16,-11 1 0 16,18 23 0-16,-10 3 0 15,-1 12-1-15,-1 12 1 16,-2 13 1-16,-3 6-1 0,-2 7 0 16,-2 1 1-1,-3 2 0-15,-2 0 0 16,-2-5 0-16,0-9 0 0,-2-10 0 15,1-6 0-15,1-8 1 16,-2-13-1-16,1-8 0 16,-2-12 1-16,-1-9-1 15,0-9 0-15,1-7 0 16,2-8 0-16,3-12-1 16,3-2 0-16,6-4 1 15,7-6-1-15,5 1 0 16,6 2-1-16,5-1 1 0,4 7-1 15,0 5-1 1,4 4 1-16,-4-1-3 0,2 4-1 16,-5-1-3-1,4 6-5-15,-18-17-18 16,7 6-9-16,-11-7 0 0,-2 0 0 16</inkml:trace>
  <inkml:trace contextRef="#ctx0" brushRef="#br0" timeOffset="153428.2402">8428 11357 57 0,'0'0'38'16,"0"0"-1"0,19 5 0-16,2-19-17 15,7 11-18-15,3-1-3 16,-2-8-9-16,5 2-25 0,-2-3-2 15,-3-4 0-15,-3-4 0 16</inkml:trace>
  <inkml:trace contextRef="#ctx0" brushRef="#br0" timeOffset="153600.1288">8312 11188 56 0,'-17'6'36'16,"6"-4"-1"-16,11-2-1 16,0 0-22-16,0 0-46 15,12-14-1-15,1 10 0 0,-1-3-1 16</inkml:trace>
  <inkml:trace contextRef="#ctx0" brushRef="#br0" timeOffset="153916.2585">9067 11006 88 0,'25'11'41'0,"4"17"-1"16,-6-2-3-16,6 29-33 16,-9 17 1-16,1 13-1 15,-9 7 0-15,-5 14-2 16,-5 2 0-16,-10-2-1 16,-5-2-2-16,-10-11-2 15,-1-1-11-15,-11-22-25 16,-2-9-2-16,-4-17-1 15,-2-20-1-15</inkml:trace>
  <inkml:trace contextRef="#ctx0" brushRef="#br0" timeOffset="155595.889">2080 14587 36 0,'-21'-4'31'16,"9"8"3"-16,-5 2 0 0,-12-1-18 15,10 24-5-15,-12-3-1 16,7 23 1-16,-12 2-3 16,5 19-2-16,0-1-2 15,5 10 0-15,4 0-3 16,9 1 0-16,9-5 0 15,8-3-2-15,10-7 0 16,7-10-4-16,9 7-8 16,5-21-23-16,11-6-1 15,2-14-4-15,4-10 0 16</inkml:trace>
  <inkml:trace contextRef="#ctx0" brushRef="#br0" timeOffset="156231.9835">2454 14820 29 0,'-4'-12'32'0,"4"12"1"0,0 0 1 15,-11-1-20 1,15 19-2-16,-17-2-3 15,13 15-1-15,-12-1-3 16,9 11 1-16,-10-1-1 0,10 5 0 16,-8-8-2-16,9 3 0 15,0-8 0-15,2-6-1 16,4-5 0-16,5-1-1 16,-1-6 0-16,3-2 0 15,1 1 0-15,0-5-1 16,-1-1 0-16,5 1 0 15,-1-2-1-15,-1-4-1 16,7 1-2-16,-5-6-3 0,12 6-4 16,-15-16-18-1,19 7-8-15,-4-7-1 16,6 1 1-16</inkml:trace>
  <inkml:trace contextRef="#ctx0" brushRef="#br0" timeOffset="156438.3541">2814 15025 67 0,'-8'-12'36'16,"8"12"0"-16,-13-16-4 15,13 16-26-15,-6 16-1 16,7 2-2-16,-2 4-1 16,2 4-1-16,0 4-1 15,2 0 1-15,-1 2-2 16,1-5-2-16,6 5-4 15,-10-13-20-15,12-1-8 16,0-6-1-16,1-5 0 0</inkml:trace>
  <inkml:trace contextRef="#ctx0" brushRef="#br0" timeOffset="156948.458">3007 15014 48 0,'-13'-2'33'0,"13"2"1"15,-2 27 0-15,9-1-28 16,-9 2-2-16,12 12 0 16,-10 2 3-16,3 9-2 0,-3-2 0 15,5 7-1-15,-4-6-1 16,3 3-1-16,-2-3 0 15,2-1 0-15,-4-12-2 16,0-3 1-16,-1-7 0 16,1-5 1-16,-10-10 1 15,10-12-2-15,-15 0 2 16,3-18-1-16,-1-8 1 16,2-9-1-16,-1-11-1 15,-1-10 1-15,10-6-2 16,-5-8 1-16,11-1-1 15,8 1-1-15,2 2 0 16,6 9 0-16,3 6 0 0,2 15 0 16,-1 8 0-16,4 16 0 15,-3 10 0-15,-8 13 2 16,-1 9-1 0,-5 7 0-16,-5 7 0 0,-5 0 0 15,-3 2-1-15,-4-2 0 16,-4-1-2-16,-4-8-1 15,3 3-5-15,-17-15-25 16,16 0-4-16,-1-8-1 16,14-3 0-16</inkml:trace>
  <inkml:trace contextRef="#ctx0" brushRef="#br0" timeOffset="157460.2365">3457 14949 26 0,'0'0'31'0,"-17"-21"1"16,6 11 1-16,11 10-18 15,-27-14-5-15,27 14-1 16,-24-7-2-16,24 7-2 15,-14 8 0-15,14 8-1 16,1 2-1-16,9 11 0 16,1 2-1-16,5 6 1 15,-3 1 0-15,3 3 0 16,-6-6-1-16,1-2 1 16,-11-7-2-16,-5-6 1 0,-8-5-1 15,-8-4 0 1,-2-5 0-16,-4-6-2 15,1 1-1-15,0-7-3 0,10 5-4 16,-5-15-18-16,21 16-10 16,11-22-2-16,7 11 1 15</inkml:trace>
  <inkml:trace contextRef="#ctx0" brushRef="#br0" timeOffset="158396.7873">3710 14859 16 0,'0'0'32'0,"-20"-1"2"16,20 1 1-16,-17 7-13 16,1-3-10-16,15 13-1 15,-14-3-1-15,12 12-4 16,-6-3-1-16,7 10-2 16,-2 1-1-16,6 2 0 15,1-3-1-15,4-4 0 16,2-4-1-16,3-5 0 15,1-6 0-15,2-6 0 0,1-10 0 16,0-6 0-16,1-10 0 16,0-13-1-16,-1-6 1 15,-3-12 1-15,-1-5-1 16,-1-5 0-16,-3 1 1 16,-5 2 0-16,0 5 0 15,-3 12-1-15,0 5 1 16,-1 14 0-16,-1 6-1 15,2 14 1-15,0 0 0 16,-3 30 0-16,2 1 0 16,2 13 1-16,-1 6-1 15,3 10 0-15,0 3 0 16,2 2 0-16,1-5 0 0,2-5 0 16,0-11-2-16,0-11 2 15,1-9-1 1,1-11 1-16,-10-13-1 15,19-12 1-15,-7-9-1 0,-1-10 0 16,2-8 1-16,-1-2-1 16,0-2 0-16,0 2 0 15,-3 8 0-15,-1 8 0 16,0 5 0-16,-8 20 0 16,14 3-1-16,-6 15 1 15,-1 9 0-15,-1 5 0 16,1 5-1-16,2 2 1 0,1 1 0 15,-1-4 0-15,0-7 0 16,-1-7 0 0,-1-6 1-16,-7-16-1 15,17 5 1-15,-17-5-1 0,12-29 1 16,-7 3-1-16,0-3 0 16,-1-4 1-16,4-3-1 15,-1 3 0-15,0 3 0 16,1 5 0-16,2 12-1 15,-10 13 1-15,22 2 0 16,-11 12-1-16,1 9 1 16,-1 6 0-16,2 3 0 15,-1 0 0-15,1 2-1 0,-2-6-2 16,1-1-1 0,-5-11-5-16,14 1-21 15,-10-17-9-15,5-4 1 16,-5-12-1-16</inkml:trace>
  <inkml:trace contextRef="#ctx0" brushRef="#br0" timeOffset="158540.524">4232 14615 70 0,'-17'-17'35'0,"5"1"-6"15,12 16-14-15,0 0-49 16,12 1-1-16,5 7 0 15,3 3-1-15</inkml:trace>
  <inkml:trace contextRef="#ctx0" brushRef="#br0" timeOffset="164764.1064">4551 14728 22 0,'1'-18'17'15,"1"1"3"-15,-2-4-1 16,5 5-1-16,-10-7-2 16,13 10-3-16,-14-9-1 15,6 22-2-15,-2-27-2 0,2 27-2 16,-2-18-1-16,2 18-1 15,0 0 0 1,0 0-2-16,0 0 0 16,0 0 0-16,0 0-1 0,-2 24 1 15,0-5 0-15,4 5 1 16,-4 4-2-16,2 7 1 16,-1 3-1-16,1 0 1 15,-1 4 0-15,2 0-1 16,0 3-1-16,3 0 1 15,1-5 0-15,1-1-1 16,2-5 0-16,2-5 0 16,0-5 0-16,0-7 0 15,1-4-1-15,-11-13-1 16,19 8-3-16,-15-19-8 16,9 5-22-16,-9-11-3 15,2 0 1-15,-5-10-1 0</inkml:trace>
  <inkml:trace contextRef="#ctx0" brushRef="#br0" timeOffset="164946.8837">4497 14820 53 0,'-16'-6'35'16,"16"6"0"-16,-6-11 0 15,23 11-26-15,-1-8-4 16,15 5-3-16,4-2-3 15,4-2-7-15,13 5-21 16,-4-3-5-16,-2 4 0 0,-4-1 0 16</inkml:trace>
  <inkml:trace contextRef="#ctx0" brushRef="#br0" timeOffset="165567.4399">4864 14848 44 0,'-2'-14'33'0,"2"14"1"15,6-11-1-15,-7 0-21 16,17 11-4-16,-4-5-2 16,9 7-3-16,-3 1 0 15,4 5-1-15,-4 2-1 16,-3 8 1-16,-7 3-2 16,-5 4 1-16,-10 2 0 15,-8 2 0-15,-9-3 1 16,-3 0-1-16,-4-1 1 15,2-7 0-15,1-5-1 16,5-6 1-16,4-3 0 0,19-4-2 16,0 0 1-16,0 0-1 15,15-8 1-15,7 12-1 16,5 9 0-16,3 8 0 16,4 13 0-16,-2 14 0 15,-1 8 0-15,-8 9 1 16,-6 6-1-16,-10 4 1 15,-12-5 1-15,-10-2 0 16,-13-11 0-16,-8-8 1 16,-8-16 0-16,-1-12 0 15,-4-18 0-15,6-13 0 16,4-17-1-16,11-11 0 16,9-12-1-16,13-8 0 0,11-1-2 15,9-1 0-15,7 7-3 16,7 2-2-1,17 21-19-15,-7-4-16 16,11 12 0-16,0 4-2 0,11 7 2 16</inkml:trace>
  <inkml:trace contextRef="#ctx0" brushRef="#br0" timeOffset="166268.0333">5850 14474 61 0,'0'0'33'0,"0"0"1"0,6 14-8 16,0 15-19-16,-6 2-1 16,5 13 0-16,-8 3-1 15,6 7-1-15,-6 0-1 16,4 7-1-16,-4-8 0 16,2 0-1-16,-2-7 0 15,2-6 0-15,0-11 0 16,-1-5 1-16,0-12-1 15,2-12 0-15,-2-15 0 16,2-8 0-16,-4-14 0 16,3-10 0-16,-3-8 0 15,3-10-1-15,2-7 0 16,1-2 0-16,3 2 0 0,5 3 0 16,5 8 0-16,4 8 1 15,6 8-2-15,4 14 2 16,3 11-1-16,-2 13 0 15,0 8 0-15,-7 10 0 16,-6 8 0-16,-9 8 0 16,-13 5 1-16,-10 6-2 15,-11 1 1-15,-7-1-3 16,-4 4-2-16,-8-11-13 16,7 4-18-16,3-7-1 15,13-1-2-15,7-8 1 16</inkml:trace>
  <inkml:trace contextRef="#ctx0" brushRef="#br0" timeOffset="166651.6682">5996 14700 48 0,'0'0'33'15,"7"-16"0"-15,-7 16 0 16,24 1-27-16,-12 7 0 16,7 11-2-16,-4 2 1 15,4 12 0-15,-1 2-2 16,-1 8 1-16,-8-1 0 0,0 0 0 16,-7-7 0-16,1-3 0 15,-8-9 0-15,-1-7-1 16,6-16 0-16,-20-1 0 15,12-16 0-15,3-6-1 16,2-8-1-16,7-2-1 16,3-5 1-16,6-5-2 15,5 4 0-15,3 2-2 16,3 9-2-16,-4 0-5 16,10 17-13-16,-13-5-15 15,5 11 0-15,-7 2 0 16,3 6 0-16</inkml:trace>
  <inkml:trace contextRef="#ctx0" brushRef="#br0" timeOffset="166980.0206">6382 14693 41 0,'0'0'33'0,"0"0"1"15,0 0 0-15,-10 12-21 16,11 8-4-16,-7-3-1 15,7 11-2-15,-6 2-1 16,10 7-1-16,1-2-2 16,10 2 0-16,3-4 0 15,6-6 0-15,3-8 0 0,8-8-1 16,-2-11 1-16,-4-14 0 16,-5-5-1-1,-8-9 0-15,-13-8 1 16,-12-2-1-16,-10 0 0 15,-9 2-1-15,-6 3 0 0,-3 6-2 16,3 5-1-16,2 4-4 16,16 19-10-16,1-4-20 15,14 3-1-15,8 12 1 16,14 1-2-16</inkml:trace>
  <inkml:trace contextRef="#ctx0" brushRef="#br0" timeOffset="167543.6103">6733 14430 51 0,'0'0'32'16,"-11"4"2"-16,11-4-1 15,0 34-27-15,-2-8 2 16,6 14-2-16,-8-1 1 16,5 14-2-16,-6 2 0 15,4 10-1-15,-4 1-2 16,1 3 1-16,0-1-2 16,0-1 1-16,-1-4-2 15,3-5 1-15,-2-7 0 16,3-11-1-16,-2-8 1 0,2-8 0 15,0-10 0-15,1-14 0 16,0 0 0-16,0 0 1 16,0-29-1-16,2 0 0 15,-1-11 0-15,3-11 0 16,0-7-1-16,2-8 0 16,2-2 1-16,6-1-1 15,2 4 0-15,5 4 0 16,0 11 0-16,5 14 0 15,2 9 1-15,0 12-1 16,0 13 0-16,-6 10 0 16,-5 7 0-16,-7 8 1 15,-6 4-1-15,-8 4 1 0,-6 1-2 16,-9-2 1-16,-7-1-2 16,-5-3 0-16,-1-2-4 15,-9-16-12 1,13 2-19-16,0-13-2 0,14-1 0 15,6-10-1-15</inkml:trace>
  <inkml:trace contextRef="#ctx0" brushRef="#br0" timeOffset="168196.027">7059 14695 55 0,'19'7'34'15,"3"-3"1"-15,4 0-1 16,-1-8-28-16,8 3 0 16,-6-9-1-16,1 0-1 15,-6-7 0-15,-2 2-2 16,-9-6 0-16,-7 2 0 16,-10-2-1-16,-3 2 1 15,-8 2-2-15,0 4 2 16,-5 2-1-16,3 9 1 15,-1 8-2-15,3 5 1 16,6 7 1-16,1 7-1 16,4 2 0-16,6 6-1 15,4 4 1-15,4 1-1 0,6-4 0 16,3-1 0 0,1-5 0-16,3-7 0 15,1-4 0-15,0-10 1 16,-1-11-1-16,-3-6 0 0,-2-9 1 15,-1-6-1-15,-3-8 0 16,-1-2 0-16,1-4 1 16,-1-2-1-16,-1 3-1 15,1 3 2-15,0 6-2 16,2 6 1-16,3 8 0 16,-1 9 0-16,2 12 0 15,1 10-1-15,2 6 2 0,-2 8-1 16,-2 4 1-16,-3 6-1 15,-2-2 1 1,-5 3 0-16,-5-9 0 16,-2-3 1-16,-5-9 0 0,2-6 0 15,4-14 0-15,-13-1 0 16,5-12-1-16,5-8 1 16,2-6-1-16,3-6 0 15,4-7-1-15,2-1 0 16,8-1-3-16,1 2 0 15,11 8-6-15,-11-5-22 16,18 14-9-16,-7 1 0 16,8 11-1-16</inkml:trace>
  <inkml:trace contextRef="#ctx0" brushRef="#br0" timeOffset="168563.3424">7883 14193 58 0,'1'-11'34'0,"-1"11"1"16,9 15 1-16,-7-1-28 0,3 15-2 15,-7 2-1-15,4 13 1 16,-7 0-1-16,8 8-2 16,-4 0-1-16,1 0 0 15,3 2-2-15,0-3-1 16,4 0-2-16,-6-12-9 15,14 1-23-15,-14-16-1 16,6-3-1-16,-7-21 0 16</inkml:trace>
  <inkml:trace contextRef="#ctx0" brushRef="#br0" timeOffset="169159.9314">7773 14553 53 0,'8'-13'33'0,"9"1"0"15,16 3 0-15,6-3-26 16,14 7-1 0,-1-6-2-16,4 5 2 0,-11-2-2 15,-3 3-1-15,-11 0 1 16,-10 4-2-16,-21 1 1 16,0 0-2-16,-1 18 2 15,-10-1-2-15,-3 2 1 16,2 4-2-16,4 2 2 15,5-1-2-15,6-3 2 16,8-4-1-16,5-5-1 16,4-7 1-16,3-9 0 0,3-8-1 15,0-5 0-15,-3-6 1 16,-4-2-2 0,-1 1 2-16,-5 1-2 15,-1 4 1-15,-3 4-1 0,-9 15 2 16,17-2 0-16,-7 19-1 15,1 11 1-15,-2 14-1 16,-1 15 1-16,-5 21-1 16,-3 10 2-16,-3 13-2 15,-6 4 1-15,-2 1 1 16,-8-5 0-16,-2-7 0 16,-5-14 1-16,1-18-1 15,-3-20 1-15,-1-16-1 0,-2-19 0 16,-2-18 0-1,1-16-1-15,5-13 0 16,5-13-1-16,9-10 0 16,8-9-1-16,10-2 1 0,12 2-1 15,7 2-1-15,10 8 0 16,9 4-2-16,6 13 1 16,1 2-3-16,10 16-6 15,-14-9-21-15,15 10-6 16,-7-8 0-16,5 0-1 15</inkml:trace>
  <inkml:trace contextRef="#ctx0" brushRef="#br0" timeOffset="169400.059">8769 13950 65 0,'31'17'38'0,"8"20"1"16,-5 14-2-16,3 19-28 16,-13 10-1-16,-1 18-2 15,-10 3-1-15,-7 6-1 16,-11-3-2-16,-7-2-2 16,-8-6-3-16,-19-16-34 15,7-5-2-15,-12-15-2 16,-4-13 0-16</inkml:trace>
  <inkml:trace contextRef="#ctx0" brushRef="#br0" timeOffset="177023.5297">14684 14359 41 0,'3'-18'34'0,"-3"18"-1"0,3-12-1 16,-3 12-19-16,0 0-5 15,-9-11-1-15,9 11-2 16,0 0-1 0,0 21-1-16,-2-7 0 0,1 6 0 15,-3 5 0-15,1 6 0 16,-1 4 1-16,-1 7-1 16,-4 0 0-16,1 6-1 15,-5 0 1-15,0 1-1 16,-3-2 0-16,1 0 0 15,-2-2-1-15,1-5 1 16,2-3-1-16,2-4 0 16,2-6 0-16,3-2 0 0,2-6 0 15,3-4 0 1,2-15 0-16,7 17 0 16,4-15 0-16,7-4 0 15,6-2-1-15,9-1 1 0,6 0-1 16,9 2 1-16,4-2 0 15,5 4-1-15,0 3 0 16,-2 4 1-16,-4 1 0 16,-6 1-1-16,-7 0 0 15,-9-2-1-15,-7 0 1 16,-8-1-2-16,-3-1-2 16,-11-4-5-16,13-6-29 0,-13 6-3 15,3-20 1-15,3 5-2 16</inkml:trace>
  <inkml:trace contextRef="#ctx0" brushRef="#br0" timeOffset="177676.5577">15921 14628 81 0,'-17'4'40'0,"17"-4"0"16,-13 1 0-16,9 10-32 16,4-11-1-16,0 0-3 0,-11-1-3 15,11 1-2-15,0 0-7 16,0 0-29-16,19-16-3 15,-6 3 1-15,8-5-4 16</inkml:trace>
  <inkml:trace contextRef="#ctx0" brushRef="#br0" timeOffset="178375.5279">16689 13907 39 0,'1'-11'32'15,"-1"11"1"-15,0 0 1 16,0 0-21-16,-6 22-3 0,10 18-1 16,-11 10-2-16,7 22 0 15,-8 8-1-15,5 18 0 16,-8 6 0-16,1 8-1 15,-3-3-1-15,-1 2 0 16,-1-13-1-16,4-4-1 16,0-13 0-16,3-8-2 15,4-10-2-15,3-18-6 16,17-5-30-16,-5-22-1 0,8-7-1 16,2-18-2-16</inkml:trace>
  <inkml:trace contextRef="#ctx0" brushRef="#br0" timeOffset="179148.0682">17408 14358 37 0,'10'-17'31'15,"-5"-6"1"-15,0-2-1 16,3 2-20-16,-14-8-1 15,7 8-3-15,-12-5 0 16,5 8-3-16,-8 1 0 16,3 5-1-16,-5 6 0 15,1 10 0-15,-1 6-1 16,2 9 1-16,-2 6-1 0,4 11 0 16,-1 5 0-16,5 10 0 15,1 5 0 1,0 6 1-16,1 6 0 15,3 2 0-15,0 2 0 0,2 2-1 16,-1 1 1-16,2 1-2 16,-3-5 1-16,7-3-2 15,1-6-1-15,-4-6 0 16,4-7-2-16,-5-12-3 16,6 4-14-16,-12-23-19 15,6-16 1-15,-20 1-1 16,2-18 1-16</inkml:trace>
  <inkml:trace contextRef="#ctx0" brushRef="#br0" timeOffset="179317.6171">17016 14734 71 0,'-1'-22'37'0,"4"1"-1"16,12 7 0-16,5-4-29 15,15 7-3-15,2-1-1 16,9-3-6-16,14 13-21 15,-1-8-12-15,6 3-1 16,-1-2 0-16,6 3-1 16</inkml:trace>
  <inkml:trace contextRef="#ctx0" brushRef="#br0" timeOffset="179826.9028">18010 14042 42 0,'-12'0'34'0,"-4"10"1"16,-2 13 1-16,-8 2-25 15,8 23-1-15,-13-1-2 16,10 19 0-16,-4-1-2 16,8 9-1-16,1-1-1 15,9 1-1-15,4-2-1 16,7-6-2-16,7-4 1 0,5-5-4 15,8-2-4-15,-3-17-25 16,14-4-5-16,-2-14-1 16,6-9-1-16</inkml:trace>
  <inkml:trace contextRef="#ctx0" brushRef="#br0" timeOffset="180494.8209">18196 14285 18 0,'0'0'31'16,"-9"-12"2"-16,9 12-1 15,0 0-15-15,0 0-3 16,0 0-2-16,11-5-3 0,5 15-2 15,-5-2-1 1,6 14-2-16,-5 0 0 0,0 10-1 16,-4 6 0-1,-6 6-1-15,-7 2 0 0,-6-1 0 16,-6-1 0-16,-2-3-1 16,-2-7 1-16,3-7-1 15,-1-8 1-15,7-6-2 16,12-13 1-16,0 0 0 15,0 0-1-15,11-29 0 16,5-1 0-16,5-8-1 16,3-8-1-16,2-6 1 0,1-2 0 15,-5 3 0-15,-3 5 0 16,-5 8 1-16,-1 6-1 16,-6 11 1-1,-7 21 1-15,0 0-1 0,-7 19 1 16,1 7 0-16,-1 6-1 15,3 7 1-15,-1 4 1 16,1 6-2-16,4-2 0 16,3 1-2-16,3 1-3 15,-2-11-7-15,14 7-24 16,-11-12-2-16,5-2 0 16,2-11 0-16</inkml:trace>
  <inkml:trace contextRef="#ctx0" brushRef="#br0" timeOffset="180703.8921">18583 14710 62 0,'-2'18'36'16,"1"-2"0"-16,1 4 0 15,-5-3-29-15,11 9-2 16,-3-6-1-16,5 4-3 15,3-1-3-15,-11-23-10 16,28 21-23-16,-11-16-1 16,2-3 0-16,-1-10 0 15</inkml:trace>
  <inkml:trace contextRef="#ctx0" brushRef="#br0" timeOffset="180830.935">18677 14639 63 0,'-16'-20'35'0,"1"3"1"15,4 2-2-15,5 3-32 16,1 1-32-16,5 11-4 16,16-17 0-16,-4 9-3 15</inkml:trace>
  <inkml:trace contextRef="#ctx0" brushRef="#br0" timeOffset="181386.7597">19123 14603 72 0,'0'0'38'15,"-1"23"-1"-15,-3-6 0 16,1 6-32-16,-5 2-2 0,4 6 0 16,-7 0-3-16,-2 1-1 15,2 8-6-15,-7-17-15 16,7 7-15-16,0-8 0 16,5-2-1-1,1-9 0-15</inkml:trace>
  <inkml:trace contextRef="#ctx0" brushRef="#br0" timeOffset="181959.4741">19604 14182 47 0,'-2'-21'34'0,"-1"8"2"0,3 13-1 16,-15 3-25-16,0 7-3 15,6 19 0-15,-8 0-2 16,1 14-1-16,-3 5-1 16,4 7 0-16,-1 0 0 15,9-1-2-15,1-2 1 16,7-2-2-16,5-5 2 15,8-6-2-15,5-6 1 16,7-11 0-16,6-7-1 16,4-9 1-16,6-9 0 15,0-11 0-15,1-14-1 16,-4-8 1-16,-3-10-1 16,-8-10 0-16,-11-7 0 0,-9-5 0 15,-9-2 0-15,-11 4 1 16,-10 8-1-16,-10 8 0 15,-7 11 1-15,-4 15 0 16,-1 9 0-16,2 19 0 16,-1 10 0-16,8 7 0 15,5 8 0-15,13 3 0 16,7 3 0-16,10 0 0 16,8 2-1-16,8-7 1 15,7-3-1-15,9-5 0 16,4-4-1-16,3-4-1 15,3 0-1-15,-4-8-4 16,6 8-9-16,-12-11-23 0,3 3 0 16,-11-3-1-16,0 2 2 15</inkml:trace>
  <inkml:trace contextRef="#ctx0" brushRef="#br0" timeOffset="182148.4454">19986 14549 50 0,'0'20'38'0,"-2"-2"2"16,1 8-1-16,-5-13-14 15,6 20-18-15,-5-4-2 16,3 2-2-16,-1 3-3 16,-1-6-7-16,11 4-30 0,-8-7-2 15,2-2-1-15,-1-6 0 16</inkml:trace>
  <inkml:trace contextRef="#ctx0" brushRef="#br0" timeOffset="182551.4777">20320 13832 68 0,'17'1'38'16,"3"15"0"-16,-1 7-1 15,-3 17-31-15,-5 11-1 16,0 13 0-16,-10 6-2 0,-2 6 1 16,-10 1-3-16,-7-1-1 15,0-4 0-15,-4-10-8 16,14-7-29-1,-11-10-1-15,5-6 0 0,-1-12-2 16</inkml:trace>
  <inkml:trace contextRef="#ctx0" brushRef="#br0" timeOffset="182875.5914">20744 14350 76 0,'0'0'38'0,"-5"-11"0"16,21 9-1-16,1-2-33 16,20 6-2-16,6-2-1 15,6 0-2-15,6 8-7 16,-7-7-28-16,12 2 0 0,-5-4-1 16,-1-4-1-16</inkml:trace>
  <inkml:trace contextRef="#ctx0" brushRef="#br0" timeOffset="184047.5677">22103 13942 26 0,'7'-19'30'0,"-8"-5"0"15,-3-1 1-15,1 5-18 16,-17-12-2-16,7 13-1 16,-12-8-3-16,7 13-1 15,-8-2-1-15,8 10 0 0,-1-2-1 16,4 12 0-16,-1 2-1 16,6 9 0-16,-2 2 0 15,6 8 0 1,0 4-1-16,5 9 1 0,-4 8 0 15,5 9 0-15,-1 5-1 16,1 8 1-16,0 4-1 16,0 1 0-16,-2 3-1 15,-3-2 0-15,2-3 0 16,-1-4 0-16,1-5-1 16,-2-7-1-16,2-5-1 15,-5-10-3-15,8 0-6 16,-9-17-26-16,5-6-1 0,-8-14 0 15,12-3-1 1</inkml:trace>
  <inkml:trace contextRef="#ctx0" brushRef="#br0" timeOffset="184220.9902">21631 14401 68 0,'2'-25'36'15,"5"-2"-1"-15,12 8 1 16,8-6-31-16,12 4-2 15,6 1-1-15,6 2-3 16,9 6-4-16,-8-12-15 16,9 10-14-16,-1-2-1 15,-2 2 0-15,-7 3 0 16</inkml:trace>
  <inkml:trace contextRef="#ctx0" brushRef="#br0" timeOffset="184551.1229">22701 13589 48 0,'0'0'33'16,"-23"-2"2"-16,6 11-1 15,2 17-21-15,-9 1-2 16,9 19-3-16,-9 0 0 16,7 16-3-16,-2 1 0 15,6 7-2-15,3 3-1 0,6 0 0 16,4-1-2 0,8-4 1-16,3-5-3 0,3-7 1 15,8-5-3-15,-1-17-5 16,15-5-28-16,-11-12-1 15,7-8 2-15,-5-11-3 16</inkml:trace>
  <inkml:trace contextRef="#ctx0" brushRef="#br0" timeOffset="188191.1733">23011 13862 45 0,'0'0'32'16,"-2"-14"0"-16,2 14 2 15,22-5-24-15,-22 5-3 16,27 4-1-16,-12-1-1 0,7 13 0 16,-8 0-2-16,-2 12 1 15,-12 2-1 1,-4 6 1-16,-8 0-2 15,-4 3 1-15,-9-2-1 0,0 1 0 16,-2-8-1-16,7-7 0 16,4-7 0-16,7-4 0 15,9-12-1-15,0 0 1 16,22-19-1-16,-1-4 0 16,7-9-1-16,3-7 1 15,2-6 1-15,-2-2-2 16,-4 2 1-16,-2 4 0 0,-7 3 0 15,-4 8 1 1,-5 7 0-16,-5 11-1 16,-4 12 0-16,0 0 1 15,-8 14 0-15,2 9 0 0,-1 6-1 16,0 10 1-16,-3 2-1 16,1 7 0-16,3 3-1 15,1-4-2-15,7 5-2 16,-4-12-2-16,16 8-13 15,-3-19-18-15,6-1 1 16,1-14-1-16,5-5 1 16</inkml:trace>
  <inkml:trace contextRef="#ctx0" brushRef="#br0" timeOffset="188424.3761">23465 14142 53 0,'0'0'34'0,"-17"12"2"16,7-1 0-16,7 13-24 16,-9-7-3-16,10 14-2 15,-5-4-2-15,6 6-1 16,-2-4-1-16,7-1-1 16,0 0-1-16,3-6-2 15,4 1-3-15,-11-23-5 16,31 19-26-16,-18-16-3 15,4-5 1-15,-4-7-1 16</inkml:trace>
  <inkml:trace contextRef="#ctx0" brushRef="#br0" timeOffset="188559.5875">23508 14075 59 0,'-5'-21'33'15,"0"5"0"-15,5 16-2 16,9-12-31-16,3 13-23 15,1 6-8-15,0-1-2 16,5 6 0-16</inkml:trace>
  <inkml:trace contextRef="#ctx0" brushRef="#br0" timeOffset="188747.6511">23745 14203 65 0,'3'16'38'16,"0"1"-1"-16,-2 8 0 16,-2-1-29-16,1 4-6 15,0 3-7-15,-5-2-30 16,1-2-1-16,-2-1-1 16,1-5-1-16</inkml:trace>
  <inkml:trace contextRef="#ctx0" brushRef="#br0" timeOffset="189407.376">24321 13703 51 0,'0'-19'35'0,"0"19"-1"16,-9-12 2-16,9 12-27 0,-12 3-2 15,-4 5 2 1,10 12-3-16,-12 2 0 16,6 12-3-16,-4 4 1 15,5 8-2-15,1 6 1 0,6 4-1 16,2-1-2-16,7-1 1 16,8 0-1-16,4-7 1 15,7-7-1-15,6-8 1 16,4-13-1-16,2-8 1 15,4-10-1-15,-3-11 0 16,-2-11 1-16,-2-15-1 16,-5-7 0-16,-8-10 0 15,-8-5 0-15,-7-4-1 16,-8-1 1-16,-7 2 0 16,-7 4 0-16,-6 13 0 15,-9 8 0-15,-4 12 1 0,-3 11-1 16,0 13 0-16,0 11 2 15,3 7-3-15,3 9 2 16,8 2-1-16,6 3 1 16,13 1-1-16,7-2 2 15,8-5-2-15,7-4 0 16,10-5 0-16,8-5-1 16,6-8-2-16,6 1-4 15,-7-11-27-15,9 0-5 16,0-3-1-16,-3 1 0 15</inkml:trace>
  <inkml:trace contextRef="#ctx0" brushRef="#br0" timeOffset="189835.38">24774 14134 71 0,'0'0'36'15,"-1"-12"0"-15,1 12 0 0,7-13-31 16,6 18-2-16,-2-4 1 15,2 13 1-15,-9 3-1 16,-2 6 0-16,-15 5 0 16,-4 6 0-16,-9-2-1 15,-3 1 0-15,-3-2 0 16,2-3-1-16,2-6-1 16,11-4 0-16,9-2 0 15,11-5-1-15,13-6 0 16,10-3-1-16,9-2-1 15,5-6-3-15,9 4-3 16,-6-16-10-16,9 5-21 16,-8-5-2-16,-3 1 2 0,-7-6-2 15</inkml:trace>
  <inkml:trace contextRef="#ctx0" brushRef="#br0" timeOffset="190098.7654">25150 13474 68 0,'16'-13'37'0,"7"13"2"16,1 9-1-16,17 19-30 15,-17 6 0-15,5 16-1 0,-12 1 0 16,-2 12-2-16,-11 0-2 15,-6 5-1 1,-10-4-1-16,-11-4-4 16,-3 3-9-16,-11-14-27 0,-2-3-1 15,-2-11-1-15,5-6-1 16</inkml:trace>
  <inkml:trace contextRef="#ctx0" brushRef="#br0" timeOffset="190639.5158">25672 13083 62 0,'0'0'36'16,"-16"25"1"-16,9 6 1 15,7 23-27-15,-7 8-3 16,12 26 0-16,-9 3 0 15,9 17-2-15,-3 2-2 16,4 8 0-16,-1-6-1 16,3-3-2-16,-2-7 1 15,0-11-2-15,-1-6-1 16,-4-11-3-16,5 1-12 16,-8-21-25-16,0-11 0 0,-1-15-1 15,0-11-1-15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05:00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8376 3025 35 0,'0'0'32'16,"0"-12"-1"-16,0 12 0 16,0 0-22-16,0 0-1 15,0 0 0-15,4 13-2 0,-2 10 0 16,-8 1-2 0,4 17 1-16,-8 4 0 0,3 13-1 15,-7 0 0 1,3 5 0-16,-4-2-1 0,2 0 0 15,1-8-1-15,2-7-1 16,3-10 2-16,6-9-2 16,1-2 1-16,10-6-1 15,2-5 1-15,5-4-1 16,4 0 1-16,2-4-1 16,1-2-1-16,1 0 1 15,-1-4-1-15,-3 2 0 16,-3-3-1-16,-3-2-1 15,1 0-1-15,-5-6-3 16,6 10-5-16,-17-1-20 16,20-15-8-16,-9 4 1 15,5 2 0-15</inkml:trace>
  <inkml:trace contextRef="#ctx0" brushRef="#br0" timeOffset="640.3682">8779 3378 53 0,'-2'-12'35'0,"-4"1"0"15,6 11 1-15,-16-2-25 16,13 23-2-16,-9-6-2 16,10 17-2-16,-7 1-1 15,8 6-1-15,-2 1 0 16,7 1-1-16,1-2-1 0,6-6-1 15,2-4 1-15,5-5-1 16,0-8 0-16,4-5 0 16,0-8 0-16,1-6 0 15,0-8-1-15,-1-7 2 16,1-9-1-16,-3-7 0 16,1-4 1-16,-4-5-1 15,-1-4 1-15,-5 4 0 16,-2 1 0-16,0 7 0 15,-4 6 0-15,-2 12-1 16,-3 17 1-16,0 0 0 16,8 13 0-16,-7 15 0 15,0 6-1-15,-1 8 0 0,0 6 0 16,1 1 0-16,-1-3 0 16,2-5 0-16,-2-4 0 15,2-11 0-15,-1-5 0 16,3-9 1-16,-4-12 0 15,13-2-1-15,-2-11 1 16,0-8 1-16,3-6-2 16,-1-5 1-16,2-5 0 15,1 0 0-15,-2 2-1 16,-3 6 2-16,-1 5-3 16,0 12 1-16,1 8 1 15,1 10-2-15,0 12 1 16,0 6-1-16,2 7 1 0,1 2-1 15,-1 3 0-15,-2-3-1 16,1 0-3-16,-6-12-5 16,12 1-29-1,-19-22 1-15,21 14-2 0,-21-14 0 16</inkml:trace>
  <inkml:trace contextRef="#ctx0" brushRef="#br0" timeOffset="786.632">9116 3045 67 0,'-28'-29'33'0,"5"-2"-4"0,23 31-16 15,11-8-43-15,6 8-2 16,10 7 0-16,4 0-2 16</inkml:trace>
  <inkml:trace contextRef="#ctx0" brushRef="#br0" timeOffset="1751.9009">9451 3613 56 0,'2'13'33'16,"9"-9"3"-16,2-12-2 15,12 1-24-15,-7-17-1 0,10-3-4 16,-6-12 0-16,3-2-1 15,-5-9 0 1,-1 4-1-16,-10-2 0 16,-4 5 0-16,-7 7 0 0,-4 9-1 15,-9 8 1-15,-1 19-1 16,-6 9-1-16,2 14 0 16,0 10 0-16,2 10 0 15,2 4-1-15,7 5 1 16,6 6-2-16,9-5 1 15,6-1 0-15,6-8 0 16,4-4 0-16,6-6-1 16,4-5 1-16,2-7 0 15,3-9 0-15,-1-9-1 16,5-7 2-16,1-8-1 16,1-11 1-16,2-7 0 15,-2-10-1-15,-1-7 1 0,-6-5 0 16,-5-1 0-16,-9-7-1 15,-9 8 1-15,-8 4-1 16,-10 12 0-16,-7 10 0 16,-8 14 0-16,-4 15 0 15,-2 11 0-15,-2 18 0 16,3 6 0-16,3 7-1 16,8-1 1-16,4 2-1 15,9-7 1-15,5-6 0 0,6-9-1 16,7-12 1-1,3-9 0-15,2-13 1 16,-1-8-1-16,2-8 1 16,-4-3 0-16,-1-1-1 0,-3 1 1 15,-3 3-1-15,-4 7 0 16,-8 18 0-16,11-3 0 16,-7 16 0-16,1 9 0 15,0 4-1-15,2 2 1 16,2 4 0-16,2-3 0 15,0-6 0-15,2-7-1 16,2-8 1-16,-1-10 1 16,1-11-1-16,1-9 1 15,1-11 0-15,0-6 0 16,1-8 0-16,1-3-1 16,-1-1 1-16,2 5-1 15,-2 8 0-15,0 15 1 0,2 14-2 16,-3 17 1-16,-1 16 0 15,-3 16 0-15,-2 13-1 16,-5 7 1-16,-1 2 0 16,-4-4-1-16,-2-3 1 15,-1-11 0-15,-3-9 1 16,1-11 0-16,2-13 0 16,2-11 1-16,0 0-1 15,9-27 1-15,1 0-1 16,5-7 0-16,3-11-2 15,2-4 0-15,8 2-6 16,-8-19-17-16,15 19-16 16,-6-4-2-16,3 8 0 0,-4 5 0 15</inkml:trace>
  <inkml:trace contextRef="#ctx0" brushRef="#br0" timeOffset="2968.1839">11606 3201 66 0,'-5'-18'37'0,"2"1"0"0,3 17-1 15,-5-24-26-15,5 24-2 16,0 0-2-16,10 23-1 15,-8 0-1-15,3 15-1 16,-1 4-2-16,1 7 2 16,-2 3-2-16,2 2 0 15,-1 0 0-15,-1-9-1 16,1-5 0-16,1-14 0 16,-1-6 0-16,2-8 1 15,-6-12 0-15,16-8-1 16,-5-13 1-16,2-9 1 15,2-14-1-15,0-11 0 16,4-3 0-16,-2-4-1 0,0 3 1 16,-1 4 0-16,-2 10-1 15,-3 7 1-15,0 18-1 16,0 15 0-16,-11 5 0 16,15 31 0-16,-8 6 0 15,-2 7 0-15,1 5 0 16,2 10 0-16,-1-4 0 15,2 0 0-15,0-6 0 16,1-12-1-16,1-12 2 16,3-12-1-16,1-12 0 15,1-12 1-15,1-12 0 16,2-11-1-16,-2-16 1 16,0-5 0-16,-1-4-1 0,0 2 0 15,-4 7 0-15,-2 6 0 16,-3 12-1-16,-1 11 1 15,-6 21 0-15,9 19-1 16,-6 12 1-16,0 14 0 16,0 5-1-16,2 8 1 15,4-2 0-15,1 1 0 16,4-8-1-16,4-11 2 16,2-11 0-16,3-17-1 15,0-11 1-15,4-15-1 16,-4-13 1-16,-2-10 0 15,-3-11 0-15,-4-2-1 16,-3 0 0-16,-4 4 0 0,-2 5 1 16,-4 11-1-16,1 15 0 15,-2 17 0-15,1 21-1 16,1 10 1-16,6 12 0 16,3 8 0-16,4 5-1 15,9-1 0-15,5-4 1 16,5-12-1-16,1-10 2 15,1-14-1-15,-2-11 1 16,-3-14 0-16,-9-12 0 16,-11-11 0-16,-13-12 0 15,-9-6 0-15,-8-5 0 16,-12 2-1-16,-4 0 0 16,-4 7-2-16,5 9 0 0,1 9-2 15,14 20-4-15,1 3-4 16,29 29-18-16,0-9-11 15,15 14 0 1,8-6 1-16</inkml:trace>
  <inkml:trace contextRef="#ctx0" brushRef="#br0" timeOffset="3787.619">13002 3212 63 0,'0'-27'37'16,"-13"3"0"-16,-5 6 0 15,-16-3-26-15,13 21-3 0,-9 0-2 16,8 15 0-16,-4 3-2 16,9 17 0-1,3 3-3-15,8 9 1 16,5 1 0-16,6-2-2 0,6-6 1 16,5-9-1-16,3-9 1 15,5-14-1-15,0-18 1 16,2-16-1-16,-1-11 1 15,0-18 0-15,-5-7 0 16,1-19-1-16,-2-11 0 16,-1-6 0-16,-4 3 0 15,-1 3 0-15,-4 14 0 16,-1 7 0-16,-3 14-1 0,-4 32 2 16,-1 25-1-1,-9 13 0-15,3 23 1 16,3 25-1-16,-1 7 2 15,5 16-2-15,3 11 1 0,6 3-1 16,3-1 1-16,5-6-1 16,4-8 0-16,4-17 1 15,2-12-1-15,2-17 0 16,1-17 0-16,4-23 0 16,1-17 1-16,-1-17-1 15,-1-10 0-15,-2-10 0 16,-5 1 0-16,-6-5 0 15,-9-4 0-15,-8 14-1 16,-9 2 1-16,-6 18 0 16,-4 16 0-16,-2 13 0 15,-1 10 0-15,3 15 0 16,5 17 0-16,7 6 0 0,7 13 0 16,9 0 0-16,5-7-1 15,5-8 1-15,6-10 0 16,4-16 0-16,4-16 0 15,2-22-1-15,1-14 2 16,-2-19-2-16,-1-18 2 16,-4-14-1-16,-4-4 0 15,-7-6 0-15,-6 5 0 16,-11 10 0-16,-4 7 0 16,-6 18 0-16,-7 26 0 15,-4 27 1-15,-1 22-1 16,2 31 1-16,2 15 0 15,9 15 1-15,4 10-2 0,6 15 1 16,8-4 0-16,7-2-1 16,5-7-2-16,4-19-2 15,8-2-6-15,-14-26-28 16,15-9-3-16,-2-27-2 16,5-12 1-16</inkml:trace>
  <inkml:trace contextRef="#ctx0" brushRef="#br0" timeOffset="4000.6238">14724 2935 91 0,'0'0'40'15,"-16"-18"-1"-15,16 18-3 0,0 0-41 16,0 0-31-16,0 0-2 16,23 21 0-16,-6-2-1 15</inkml:trace>
  <inkml:trace contextRef="#ctx0" brushRef="#br0" timeOffset="4112.1869">14805 3195 84 0,'-10'15'38'0,"10"-15"-2"15,-11 20-27-15,11-20-42 16,0 0-2-16,0 0-3 16</inkml:trace>
  <inkml:trace contextRef="#ctx0" brushRef="#br0" timeOffset="5728.4423">16810 2733 20 0,'0'0'32'16,"22"-8"0"-16,-11-4 2 15,4-5-12-15,4 5-7 0,-11-17-3 16,7 10-3-16,-10-19-3 15,0 6 0 1,-8-10-1-16,0 8-1 16,-10-4 0-16,-2 9-1 0,-3 1 0 15,-1 8 0-15,-3 6-1 16,5 11-1-16,-1 4 0 16,1 10 1-16,0 8-2 15,2 11 2-15,1 12-1 16,1 9-1-16,0 8 2 15,1 14-1-15,-1 4 1 16,4 6 0-16,0 1 0 16,4 10 0-16,0 0-1 15,2-3 1-15,0-2-2 16,3-9 1-16,0-4-2 16,2-4 0-16,-1-8 0 15,-2-19-3-15,1-5-1 0,-8-20-6 16,13 7-14-16,-16-27-16 15,0-8 1-15,-11-20 0 16,0-11 0-16</inkml:trace>
  <inkml:trace contextRef="#ctx0" brushRef="#br0" timeOffset="5884.3746">16372 3113 77 0,'2'-33'38'15,"8"7"1"-15,12 9-1 0,7-2-32 16,15 10-1-1,5-3-2-15,8-3-3 16,6 10-3-16,-1-10-4 16,14 18-20-16,-12-18-10 0,0 3-2 15,-7-6 2-15</inkml:trace>
  <inkml:trace contextRef="#ctx0" brushRef="#br0" timeOffset="6168.4567">17491 2361 68 0,'-18'-8'38'16,"-2"14"1"-16,-5-1-1 15,4 25-28-15,-7 3-1 0,10 20-1 16,-7 1-1-16,7 11-2 15,1 2-2-15,6 12-1 16,4 3-1-16,5-6-1 16,7-4 0-16,5-1-3 15,6-3-4-15,-3-18-11 16,7 7-22-16,-1-23-1 16,7-9 1-16,-3-16-1 15</inkml:trace>
  <inkml:trace contextRef="#ctx0" brushRef="#br0" timeOffset="6655.8237">17746 2691 82 0,'15'-12'39'15,"5"9"0"-15,-2-1-2 16,3 15-34-16,-4 6 2 16,-1 11-1-16,-12-1 0 15,-2 14-2-15,-11 1-1 16,-6 4 0-16,-3 2 0 16,-3-6 1-16,1-5-3 0,1-3 2 15,5-6-2-15,3-13 2 16,11-15-2-16,0 0 1 15,13 2 0-15,1-28 0 16,8-7 0-16,3-12 0 16,3-4-1-16,-1-6 2 15,-2-2-1-15,-4 0 1 16,-5 1 0-16,-2 15 1 16,-8 2-1-16,-4 15 1 15,-2 24-1-15,0 0 0 16,-16 4 0-16,10 22-1 15,1 9 1-15,5 14-2 16,-2 9 1-16,3 5-1 0,5-5-1 16,2-2-3-1,9 7-4-15,-10-15-23 16,14 3-8-16,-6-19 0 16,8-4-1-16</inkml:trace>
  <inkml:trace contextRef="#ctx0" brushRef="#br0" timeOffset="6862.0904">18298 3066 73 0,'0'0'38'0,"14"7"1"16,-12 6-1-16,-6-1-30 15,3 11-2-15,-6-2-3 16,-1 3-4-16,2 6-4 15,-8-13-14-15,6 11-19 16,0-9 0-16,1-4-1 0,7-15 1 16</inkml:trace>
  <inkml:trace contextRef="#ctx0" brushRef="#br0" timeOffset="7092.2047">18351 2721 98 0,'-10'-11'40'0,"10"11"-2"0,-9-26-10 15,9 26-30-15,0 0-15 16,13 1-19-16,-13-1-1 15,0 0-2-15,17 17 0 16</inkml:trace>
  <inkml:trace contextRef="#ctx0" brushRef="#br0" timeOffset="7619.3796">18922 2419 72 0,'4'-18'39'16,"-7"1"-1"-16,3 17 1 15,-19-5-31-15,10 33 0 16,-14 4-2-16,5 14-1 16,-7 7 0-16,6 11-3 15,3 13 1-15,5 2-2 16,3 1-1-16,8-4 0 0,8-7 1 16,4-5-2-16,7-9 0 15,8-12 2-15,1-18-2 16,5-12 2-16,5-11-1 15,0-19 1-15,-5-18 0 16,2-13-1-16,-7-13 1 16,-8-5 0-16,-8-8-1 15,-11-2 1-15,-7-4 0 16,-7 7 0-16,-7 12-1 16,0 14 1-16,-2 10 0 15,2 6-2-15,3 12 1 16,4 11-3-16,13 8 0 15,-14 15-4-15,17 13-5 0,-18-11-25 16,11 9-1-16,-7-1-3 16,2 7 3-1</inkml:trace>
  <inkml:trace contextRef="#ctx0" brushRef="#br0" timeOffset="7784.5206">18830 2700 68 0,'-8'11'37'15,"8"-11"1"-15,1 16 1 16,-1-16-24-16,32 9-7 15,-3-7 0-15,15 2-3 16,1-4-3-16,3-1-1 16,4-1-4-16,-4-9-2 15,1 2-5-15,-20-20-21 16,4 4-8-16,-10-15 0 0,-2-5 0 16</inkml:trace>
  <inkml:trace contextRef="#ctx0" brushRef="#br0" timeOffset="7971.5194">19414 2218 77 0,'17'8'39'16,"4"20"2"-16,-10 9-1 15,8 23-28-15,-13 1-3 16,5 17-2-16,-11 0-1 16,-1 10-3-16,-7 4-3 15,-5 1-1-15,-3-8-3 16,-10-17-9-16,6 7-27 15,-7-13-1-15,4-6-2 16,1-22 1-16</inkml:trace>
  <inkml:trace contextRef="#ctx0" brushRef="#br0" timeOffset="8312.4267">20423 2541 76 0,'13'1'39'0,"0"-1"-2"15,5-1 1-15,4-11-32 16,5 12-5-16,1 3-5 16,-8-5-31-16,5 3 0 15,-5 3-3-15,-5 7 1 16</inkml:trace>
  <inkml:trace contextRef="#ctx0" brushRef="#br0" timeOffset="8459.2335">20418 2730 77 0,'-14'14'38'0,"14"-14"0"0,0 15-2 16,12-16-29-16,15 2-6 15,13 5-21-15,3-13-15 16,7 0-3-16,9-5 0 15,4 0 0-15</inkml:trace>
  <inkml:trace contextRef="#ctx0" brushRef="#br0" timeOffset="12119.6202">22267 1967 29 0,'12'-13'32'0,"-7"0"0"16,-5 13 1-16,9-12-16 15,-9 12-6-15,0 0-1 16,0 0-3-16,0 0 0 16,-14 22-3-16,4 2 0 15,-11 3-1-15,-3 7 1 0,-13 3-1 16,-4 8 1-16,-11 3-1 16,0 3 0-16,-3-10-1 15,3 0 0-15,4-6-1 16,9-1 1-16,8-3-2 15,12-3 1-15,9-4-1 16,13-3 1-16,7 3-1 16,11 1 2-16,7 6-1 15,8 0 0-15,3 5 2 16,4-1-3-16,-1 0 2 16,2 1-2-16,-6 0 2 15,-3 6-2-15,-4-12 0 16,-5 6-2-16,-6-5-1 0,-4-8-2 15,1 8-8-15,-9-17-26 16,4 1-1-16,-5-29 0 16,4 7 1-16</inkml:trace>
  <inkml:trace contextRef="#ctx0" brushRef="#br0" timeOffset="12790.2129">22600 2126 67 0,'-12'-14'36'0,"12"14"-1"15,0 0 0-15,-21-5-27 16,20 22-1-16,-9 2 0 16,4 11-3-16,-5 5-1 15,1 15 1-15,-2 8-1 16,3 9-1-16,1 2 0 16,4 0-1-16,4-5 0 15,6-5 0-15,4-9 0 16,6-11-1-16,5-11 2 0,3-16-2 15,5-11 0 1,2-17 1-16,1-11 0 16,2-14 0-16,-5-15 0 15,-2-8 1-15,-8-5-1 0,-5-2 0 16,-12 0 2-16,-4 6-2 16,-13 10 0-16,-8 8-1 15,-4 18 0-15,-5 6 1 16,2 7-2-16,1 7 0 15,2 8 0-15,1 2-1 16,9 7-1-16,-3 3-3 16,11 12-6-16,-12-11-14 15,14 19-7-15,-12-12 4 16,17 19 12-16,-15-15 8 0,8 5 5 16,-1-6 4-1,1-10 9-15,10 10 13 16,-1-22 10-16,-3 19-5 0,3-19-11 15,11 2-7-15,3-2-3 16,13 3-2-16,4-3-3 16,7 0-1-16,9 5-4 15,-3-17-14-15,8 16-19 16,1-5-1-16,0 1 0 16,-6 4-2-16</inkml:trace>
  <inkml:trace contextRef="#ctx0" brushRef="#br0" timeOffset="13043.1177">23127 2656 90 0,'-11'17'36'0,"11"-17"3"15,-3 17-3-15,3-1-34 16,-4-4 1-16,0 6-1 16,-3 4 0-16,-2 0-2 15,0 1-2-15,-4-7-8 16,7 14-26-16,-6-3-1 16,5 1-2-16,-1-8 1 15</inkml:trace>
  <inkml:trace contextRef="#ctx0" brushRef="#br0" timeOffset="13558.9257">23371 2276 83 0,'20'-25'38'0,"2"5"-1"16,7 9 0-16,0 3-32 16,8 18 0-16,-6 3-1 0,-3 10-1 15,-10 7-2-15,-7 12 1 16,-12 1-1-16,-8 6 0 16,-9 2-1-16,-7-3 1 15,-1-3 0-15,-1-7-1 16,2-6 0-16,6-8 1 15,9-7-1-15,8-6 1 16,2-11-1-16,18-12 0 16,0-10 0-16,7-15 0 15,5-11 0-15,2-7 0 16,0-6 0-16,-4 1 0 16,-5 3 1-16,-5 1-1 15,-6 11 1-15,-7 15 0 0,-7 15 0 16,2 15 0-16,-26 6 0 15,8 11 0 1,0 13 0-16,3 14-1 16,1 8 0-16,7 9 1 0,5 0-2 15,8-4 0-15,8 1-1 16,5-5-3-16,10 0-5 16,-11-18-28-16,14-12-1 15,-5-13-2-15,3-8 3 16</inkml:trace>
  <inkml:trace contextRef="#ctx0" brushRef="#br0" timeOffset="14019.7849">23955 1990 84 0,'-11'-15'38'15,"0"5"1"-15,11 10-1 16,0 0-32-16,23 6-1 16,1 9-1-16,11 6-1 15,4 2-1-15,7 1-1 16,4 2 0-16,1-3 0 15,-2-3 0-15,-4-2 0 16,-7-3 0-16,-7-5-1 16,-7-3 2-16,-7 2-1 0,-17-9 0 15,10 24 1-15,-20-5-1 16,-7 8 1-16,-6 12-1 16,-6 12 2-16,-6 2-2 15,-2 8 1-15,-2 3-1 16,1-1 1-16,1 0 0 15,5-7-2-15,3-10 1 16,5 2-2-16,4-11-1 16,2 1-5-16,15 0-33 15,-10-15-2-15,8-6-3 16,1-4 2-16</inkml:trace>
  <inkml:trace contextRef="#ctx0" brushRef="#br0" timeOffset="20259.6362">1704 5163 50 0,'0'0'33'16,"-6"-21"2"-16,6 21-2 15,0 0-20-15,0 0-2 16,12 23-2-16,-14-7-1 16,4 19-3-16,-3 7 1 15,-4 20-1-15,-1 9 0 16,2 15-1-16,-3 7 0 16,-5 11-2-16,1 2 2 15,1-1-2-15,0-3 1 16,5-7-2-16,1-14 1 15,-3-7-1-15,6-12-2 16,1-17-2-16,5 1-10 0,-1-24-27 16,4-11-2-16,-8-11 0 15,21-23-1-15</inkml:trace>
  <inkml:trace contextRef="#ctx0" brushRef="#br0" timeOffset="21058.52">2748 5509 52 0,'-1'-23'34'15,"-2"1"1"-15,-5 8-2 16,-10-13-20-16,15 16-4 15,-17-9 0-15,20 20-3 16,-27-14-1-16,15 14-2 16,-9 4 0-16,7 6-1 15,-7 7 0-15,-1 11 1 16,-4 3-2-16,2 10 0 0,-5 5 0 16,1 6 1-1,3 2-2-15,-2 0 1 16,2 0 0-16,5-1 0 15,1-4-1-15,2-7 0 0,4-8 1 16,2-5-2-16,4-7 2 16,0-4-1-16,7-18 1 15,-8 11-1-15,8-11 1 16,7-21 0-16,-1 5-1 16,5-2 1-16,0-3-1 15,2 1 1-15,3 2-1 16,1 5 1-16,1 6 0 15,-1 7 0-15,1 4 0 0,3 9 0 16,-2 0 0 0,4 8 0-16,3 0 0 15,-1 3-1-15,5 1-1 16,-1-2-2-16,6 4-3 0,-16-14-26 16,15 11-8-16,-11-9-1 15,0-2 0-15</inkml:trace>
  <inkml:trace contextRef="#ctx0" brushRef="#br0" timeOffset="21483.1812">2881 6020 82 0,'0'0'39'16,"0"0"0"-16,-6 16-1 16,8 1-32-16,-5 1-1 15,1 6-1-15,-1-1-1 16,1 3 0-16,0-5-1 16,1-2 0-16,0-6-1 15,1-13 1-15,0 0-1 16,11 4 0-16,1-17-1 15,4-8 0-15,3-3-1 16,3-5 2-16,0-4-1 16,4 5 1-16,-4 0-1 15,-4 7 1-15,-2 9 0 16,-3 9 0-16,-2 7 0 0,-2 7 0 16,-1 10-1-16,-2 0-1 15,2 6 0-15,-7 0-2 16,6 4-4-16,-13-16-21 15,11 6-13-15,-4-8 0 16,-1-13-2-16,0 0 1 16</inkml:trace>
  <inkml:trace contextRef="#ctx0" brushRef="#br0" timeOffset="21859.4341">2612 5187 70 0,'-11'-2'37'0,"11"2"-1"15,-8-18 1-15,8-4-31 16,13 11-1-16,-4-6 0 16,7 6 0-16,-5-4-1 15,6 6-1-15,-5 5 0 0,4 6 1 16,-3 6-1-16,1 8 0 16,-5 1 0-1,6 4-1-15,-2 2 0 16,2 3-2-16,5 1-2 0,-7-14-18 15,15 9-20-15,1-10-2 16,6-2-2-16,0-2 1 16</inkml:trace>
  <inkml:trace contextRef="#ctx0" brushRef="#br0" timeOffset="22363.3562">3765 5292 66 0,'-14'-5'36'16,"-2"4"2"-16,0 12 0 16,-7 3-29-16,7 21-2 15,-8 9-2-15,3 16 1 16,-6 3-2-16,2 11-1 16,-1 0 0-16,9 3-2 15,1-4 0-15,9-7-2 16,8-7 0-16,4-14-4 15,16 1-6-15,-3-18-27 16,15-6-1-16,2-17-1 16,9-6 0-16</inkml:trace>
  <inkml:trace contextRef="#ctx0" brushRef="#br0" timeOffset="22827.4782">4039 5422 51 0,'-14'-14'38'0,"-3"8"0"16,2 15-1-16,-1 0-16 15,6 25-14-15,-4 8-2 16,5 12 0-16,-4 7-2 16,4 5-1-16,4 5-1 15,5-2 0-15,4-4 1 16,7-11-2-16,5-9 2 0,2-10-2 15,4-9 2-15,5-14-2 16,2-13 2-16,-1-15-1 16,-1-12-2-16,-6-11 2 15,-4-9-1-15,-6-9 1 16,-6-8-1-16,-8 3 0 16,-9 1 0-16,-7 7 1 15,-6 9-1-15,0 11 1 16,-5 11-1-16,3 15 1 15,1 11 0-15,1 12-1 16,6 7 1-16,5 4-1 16,4 6 1-16,9 1-1 0,7 0 0 15,6-3 0-15,9-3-1 16,7-8-1-16,9-2-1 16,2-11-4-1,11 6-12-15,-8-13-20 16,2-1-1-16,-5-7-1 0,-2 1 2 15</inkml:trace>
  <inkml:trace contextRef="#ctx0" brushRef="#br0" timeOffset="22999.7047">4396 5762 59 0,'-4'20'39'0,"-1"1"-1"15,3 3 1-15,-3-2-21 0,4 12-11 16,-7-5-2-16,7 3-2 15,-4 0-3-15,-1-7-13 16,4 5-24 0,-2-3-1-16,5-4-1 0,0-9-1 15</inkml:trace>
  <inkml:trace contextRef="#ctx0" brushRef="#br0" timeOffset="23267.0743">4670 5293 84 0,'24'-3'41'15,"-10"14"0"-15,9 21-1 0,-3 6-36 16,6 11-1-16,-3 8 0 15,-1 9 0-15,-11 1-2 16,-9 0-2-16,-4 5-3 16,-18-13-26-16,3 1-10 15,-15-5 0-15,-2-6-2 16</inkml:trace>
  <inkml:trace contextRef="#ctx0" brushRef="#br0" timeOffset="23616.4235">5561 5678 81 0,'0'0'40'15,"0"0"0"-15,0 0-1 0,0 0-36 16,30 8-1-16,0-7-3 15,6-9-10-15,15 7-26 16,5-5-1-16,8-2-2 16,5-3 0-16</inkml:trace>
  <inkml:trace contextRef="#ctx0" brushRef="#br0" timeOffset="24283.3138">6935 5230 57 0,'-8'-28'36'15,"1"4"0"-15,-3-1-1 16,12 11-24-16,-17-9-3 15,15 23-1 1,-18-22-2-16,18 22-1 0,-24 3-2 16,11 10 0-16,-4 6 1 15,0 8-2-15,-2 9 0 16,0 9 0-16,-2 8 0 16,-1 8 0-16,0 5 0 15,1-1 0-15,3 0-1 16,0-2 0-16,1-6 0 15,2-7 0-15,0-9 0 16,4-10 1-16,3-8-1 0,3-6 1 16,5-17-1-1,0 0 1-15,0 0-1 16,0 0 1-16,7-21 0 16,4 5 0-16,0-1 0 0,2-1 0 15,0 3 0-15,3 5 0 16,0 3 0-16,2 6 0 15,0 5-1-15,4 3 0 16,2 5 0-16,-1 3-1 16,2 0-2-16,0 0-1 15,3 9-5-15,-11-11-23 16,10 7-8-16,-6-7-1 16,2 1 1-16</inkml:trace>
  <inkml:trace contextRef="#ctx0" brushRef="#br0" timeOffset="24675.8595">7109 5759 75 0,'0'0'38'16,"0"0"0"-16,0 0 0 15,0 0-31-15,2 18-3 16,2 3 0-16,-5-2 0 15,4 6-2-15,-2-2 0 16,0 2-1-16,-1-7 1 16,-1 2-1-16,2-9 0 15,-1-11 0-15,0 0 0 16,0 0 0-16,0 0 0 16,21-25-1-16,-10 8 1 0,7-7-1 15,-1 4 0-15,4 0 1 16,-2 1 0-16,1 5-1 15,-2 7 1-15,-1 7 0 16,-2 6-1-16,-3 5 1 16,0 6-2-16,-1 1 0 15,0 7-1-15,-1-1-2 16,6 6-6-16,-15-8-29 16,10-1-1-16,-6-10-1 15,-5-11 0-15</inkml:trace>
  <inkml:trace contextRef="#ctx0" brushRef="#br0" timeOffset="25080.1687">6737 4828 53 0,'0'0'36'16,"-17"11"0"-16,17-11 1 15,0 0-27-15,11-11-3 16,-3-2 0-16,10 3-2 15,-4-5 0 1,4 6-2-16,0-4 1 0,-1 6-1 16,-3 5-1-16,0 8 1 15,-3-1-1-15,1 9 0 16,0 2-1-16,5 5-1 16,4 5-1-16,5 2-2 15,8 9-8-15,-4-6-27 16,14 7-2-16,3-5 0 15,6 3-1-15</inkml:trace>
  <inkml:trace contextRef="#ctx0" brushRef="#br0" timeOffset="25508.2985">7856 5019 71 0,'-19'25'38'16,"-7"4"-1"-16,4 16 0 16,-7-1-28-16,11 17-3 15,-2-1-1-15,8 9-3 16,5 1 0-16,5-6-2 15,7 1-2-15,4-7-1 16,10 0-6-16,-4-22-11 0,11-1-17 16,-1-13-1-1,7-11 0-15,0-10 0 16</inkml:trace>
  <inkml:trace contextRef="#ctx0" brushRef="#br0" timeOffset="25943.9292">8160 5151 63 0,'-11'-13'36'15,"-3"10"1"-15,-7 10 0 16,5 18-28-16,-10 1-1 16,8 18-2-16,-4 3-2 15,9 13-1-15,2 3 0 16,8 3-2-16,6-5 0 15,10-5-1-15,7-6 0 0,5-11 1 16,5-12-1-16,4-14 1 16,0-11 0-16,3-15 0 15,-7-11 0-15,-1-13 0 16,-8-11 0-16,-6-9 0 16,-10-5 0-16,-9-1-1 15,-9 0 1-15,-8 8-1 16,-6 5 2-16,-2 14-2 15,-1 12 0-15,2 15 1 16,3 10 0-16,4 13 0 16,6 9-1-16,8 6 0 15,9 6-1-15,8 1 0 16,10 2-1-16,5-6-1 0,13 3-2 16,-2-16-8-16,17 2-26 15,-11-7 0-15,2-1-1 16,-5-10 1-16</inkml:trace>
  <inkml:trace contextRef="#ctx0" brushRef="#br0" timeOffset="26251.2713">8523 5485 75 0,'0'0'37'16,"0"0"1"-16,11 2-1 0,3 7-32 15,-3-1 0-15,7 10 0 16,-6 1-2-16,-1 6 1 16,-8 4-2-16,-1 3 1 15,-10 1 0 1,-1 1 0-16,-6-4 0 0,1-1 0 16,0-3-1-16,4-3-1 15,3-5 0-15,8-2-1 16,-1-16 0-16,22 15-2 15,1-12-1-15,0-8-1 16,10-1-5-16,-10-18-23 16,15-1-8-16,-7-14-1 15,2-4 1-15</inkml:trace>
  <inkml:trace contextRef="#ctx0" brushRef="#br0" timeOffset="26479.6138">8984 5010 75 0,'16'10'40'0,"-6"8"-1"15,7 18 0-15,-6 3-31 16,6 13-1-16,-8 2-1 16,-2 9-1-16,-6 0-2 15,-7 3-2-15,-7-2-2 16,-11-8-3-16,5 8-20 0,-15-15-16 15,3-4-1-15,-1-11-1 16,9-8 1 0</inkml:trace>
  <inkml:trace contextRef="#ctx0" brushRef="#br0" timeOffset="26959.2537">9718 4634 69 0,'0'0'37'0,"0"0"1"16,-7 11 0-16,-6 12-28 15,13 28-3-15,-7 8-1 16,5 21 0-16,-7 9 0 16,4 18-1-16,-3 2-1 15,3 4 0-15,-3-3-2 0,5-4 0 16,-2-9 0-16,4-11-2 16,-1-6-1-16,1-15-2 15,4-5-6-15,-14-17-32 16,14-10-1-16,-4-19-1 15,1-14 0-15</inkml:trace>
  <inkml:trace contextRef="#ctx0" brushRef="#br0" timeOffset="27583.5034">11111 5104 67 0,'0'0'37'15,"0"0"0"-15,0 0 1 16,-13 13-30-16,-6 3-2 16,-13-2 0-16,-1 6-1 15,-8-2-1-15,-2 3 0 16,-2-6-1-16,7 2-1 16,1-5 1-16,9-1-2 15,5-3 1-15,7-2-2 0,5-1 1 16,11-5 0-16,-3 12 0 15,3-12-1-15,18 15 0 16,1-6 0-16,7 4 0 16,8 2 1-16,5-1-2 15,3 2 1-15,2 2-1 16,1 2 0-16,-4-3 0 16,-4-1-2-16,-3 1-2 15,-13-12-6-15,7 9-25 16,-16-7-3-16,-12-7-1 15,0 0 0-15</inkml:trace>
  <inkml:trace contextRef="#ctx0" brushRef="#br0" timeOffset="27791.7891">10719 5437 56 0,'-26'9'39'0,"15"7"0"15,5-2 1-15,15 14-13 16,3-12-22-16,17 9 0 16,4-4-1-16,7 2-3 15,9-2-2-15,-1-12-11 16,10 6-27-16,-7-5-1 16,-4-4-1-16,-8-5-1 15</inkml:trace>
  <inkml:trace contextRef="#ctx0" brushRef="#br0" timeOffset="30330.7168">12726 4421 52 0,'0'0'33'0,"0"0"3"16,5-12-1-16,-5 12-26 15,3 15 0-15,1 5-3 0,-8 0 1 16,5 10-3-16,-2 0 1 16,2 9-2-16,-2 0 1 15,0 1-3-15,0-3 0 16,0-2-1-16,-1-2-1 16,1-5 0-16,2-1-4 15,-9-14-7-15,13 6-25 16,-9-4-1-16,2-2-1 15,2-13 0-15</inkml:trace>
  <inkml:trace contextRef="#ctx0" brushRef="#br0" timeOffset="30698.4442">12464 5077 45 0,'0'0'32'0,"-12"5"2"16,12-5-2-16,0 0-25 0,0 0 1 15,23 5 0-15,-5-8-1 16,18 7-1-16,3-5-2 16,15 4 0-16,1-4-2 15,5 3-1 1,-2-3 0-16,1 0-2 0,-4 2-1 16,-11-6-4-16,-2 11-8 15,-15-9-22-15,-5 2 0 16,-10-1-1-16,-12 2 0 15</inkml:trace>
  <inkml:trace contextRef="#ctx0" brushRef="#br0" timeOffset="31263.2428">12563 5407 56 0,'-11'-5'35'15,"11"5"0"-15,0 0-1 16,-7-16-28-16,7 16-1 0,0 0 0 15,16-1-1-15,-16 1-1 16,15 12 0 0,-9 0-1-16,5 7 0 15,-4 1 0-15,1 6-1 0,-1 1 1 16,-3 3-1-16,-4-1 0 16,2 0 1-16,-4-3-1 15,0-5 0-15,0-4 1 16,-2-3-1-16,4-14 1 15,0 0 0-15,0 0-1 16,0-15 0-16,8-5 1 16,5-5-1-16,0-5 0 15,5 1 1-15,1-3-1 16,3 6 0-16,2 4 0 0,-1 8 0 16,1 6 0-1,-4 10 0-15,0 10 0 16,-3 7-1-16,-2 5 1 0,-2 6-1 15,-3 4-1-15,-4 1-1 16,1 6-2-16,-9-15-18 16,7 8-19-16,-3-9 0 15,4-2-1-15,1-12 0 16</inkml:trace>
  <inkml:trace contextRef="#ctx0" brushRef="#br0" timeOffset="32383.0127">14653 4404 50 0,'11'-3'35'15,"-11"3"0"-15,15-6 1 16,-15 6-28-16,0 0-2 16,-25-13 0-16,6 15 0 0,-14-7-1 15,-4 4-2-15,-13-4 0 16,-7 0-1-16,-12-4 0 16,-1 2 0-1,-6-4 0-15,6 3 0 0,1-6 0 16,9 5 0-16,6-2 0 15,14 3 0-15,8 2-1 16,12 3 0-16,6-1 0 16,14 4 0-16,-11-1 0 15,11 1-1-15,7 11 1 16,6 0-1-16,4 4 1 16,7 7-1-16,7 5 1 15,5 7-1-15,6 6 1 0,3 4-1 16,3 2 1-16,-2 1-2 15,0-1 2 1,-7-6-2-16,-3 0 1 0,-6-9 0 16,-6-7 0-16,-6-7 1 15,-5-5-1-15,-13-12 0 16,12 14 1-16,-12-14-1 16,0 0 0-16,-3 11 1 15,3-11-1-15,-17 23 0 16,2-4 0-16,-2 4 0 15,-6 5 0-15,-3 6 0 16,-6 4 0-16,-1 3 0 16,-6 0 1-16,-1 3-1 0,-3 0 1 15,1-2-1-15,0-1 1 16,2-1-1 0,3-1 1-16,3-4-1 15,6-3 1-15,4-2-1 0,4-3 0 16,4-4 0-16,5-3 0 15,3-3 0-15,4-5 0 16,4-12 0-16,7 18 1 16,10-13-1-16,9-2 0 15,13 1 1-15,10-3-1 16,11-2 1-16,8 3-1 16,4 1 1-16,3-2-1 15,-6 2 0-15,0-2 0 0,-10-2 0 16,-3 4-2-1,-8-2 0-15,-5 2-1 16,-9-8-4-16,5 13-9 16,-17-6-25-16,5-1-1 0,-11 0 0 15,-3 2 0-15</inkml:trace>
  <inkml:trace contextRef="#ctx0" brushRef="#br0" timeOffset="32783.4452">13985 5997 49 0,'-19'-2'38'0,"8"4"-2"15,11-2 3-15,-18 13-22 16,11 7-11-16,-3-2 1 16,5 11-1-16,-6 0 0 15,6 6-3-15,-1 1 1 16,4-1-1-16,2-2-2 15,4-1 0-15,3-5 0 16,4-6-1-16,3-3-1 0,0-8-1 16,5-5-3-16,-6-15-5 15,19 4-29-15,-14-16 0 16,2-6-1-16,-2-7 0 16</inkml:trace>
  <inkml:trace contextRef="#ctx0" brushRef="#br0" timeOffset="32931.8862">14017 5848 67 0,'-16'-17'37'15,"4"3"-2"-15,6 3 0 16,6 11-34-16,6-15-6 16,14 16-18-16,-2 0-12 0,3 1-1 15,3 3 0-15</inkml:trace>
  <inkml:trace contextRef="#ctx0" brushRef="#br0" timeOffset="33202.5233">14140 6023 68 0,'0'0'38'0,"-11"8"0"0,11-8 0 0,11 10-33 15,4-9-2-15,10 3-1 16,0-2 0 0,7 2-1-16,2 1-4 0,-5-7-7 15,12 13-16-15,-13-7-11 16,-8-1-1-16,-6 0 1 15</inkml:trace>
  <inkml:trace contextRef="#ctx0" brushRef="#br0" timeOffset="33393.5914">14177 6156 54 0,'0'0'36'15,"-15"15"0"1,15-15 1-16,24 11-29 15,-10-11-2-15,13 2-2 16,1-2-4-16,0-6-6 0,11 8-17 16,-3-9-12-16,-2-5-2 15,-2-4 1-15,-4-3 0 16</inkml:trace>
  <inkml:trace contextRef="#ctx0" brushRef="#br0" timeOffset="33530.637">14569 6021 70 0,'0'0'40'15,"6"23"0"-15,-13-3 0 16,3 10-32-16,-6-1-2 16,4 6-3-16,0 2-3 15,-2-14-18-15,10 6-22 16,-2-7 1-16,2-10-2 16,-2-12 1-16</inkml:trace>
  <inkml:trace contextRef="#ctx0" brushRef="#br0" timeOffset="34199.4689">14118 3978 61 0,'2'-18'38'0,"3"3"-1"16,-2 1 1-16,16 13-29 15,-19 1-1-15,15 3-3 16,-15-3 0-16,13 27-2 15,-10-5-1 1,1 6 0-16,-3 1-1 0,0 2 0 16,-1-3 0-16,2-3 0 15,-1-5 0-15,0-4 0 16,-1-16 0-16,11 11 0 16,-2-22 0-16,4-5 0 15,3-8 0-15,2-4 0 16,3-7 0-16,1-2-1 15,2 3 1-15,0 3 0 0,-2 7 1 16,-3 7-2-16,-2 7 1 16,-1 11 0-16,-1 8 0 15,-6 6 0 1,1 7-1-16,-4 5 0 0,-1 7-2 16,-2 2-1-16,1 11-4 15,-13-9-33-15,9 7-2 16,-2-5 0-16,5-3-1 15</inkml:trace>
  <inkml:trace contextRef="#ctx0" brushRef="#br0" timeOffset="35875.0426">15626 4540 42 0,'0'0'35'16,"0"-18"-1"-16,0 18 2 15,0 0-26-15,0 0-2 16,0 0-2-16,0 0 0 15,2 21-1-15,-6 2-1 0,4 11 0 16,-8 2 0-16,5 13 1 16,-7 4-2-16,0 8 1 15,-3-3-2 1,-1 2 1-16,-2-7-1 0,3-3 0 16,1-4-1-16,1-7 0 15,2-9 0-15,4-3 0 16,4-7 0-16,4 0 0 15,4-6 0-15,6 0 0 16,6-7 0-16,7 0 0 16,7-1 0-16,9-1 0 15,4-2 0-15,6-2-1 16,1-1 0-16,0-1 1 0,-3 2-1 16,-5-2-1-16,-6 1 1 15,-10-3-1 1,-4 2-1-16,-8-3 0 15,-3 3-3-15,-9-10-3 0,11 13-11 16,-15-16-21-16,7 1-1 16,-3-5-1-16,2-2 2 15</inkml:trace>
  <inkml:trace contextRef="#ctx0" brushRef="#br0" timeOffset="36076.1966">16360 4881 81 0,'0'0'41'0,"0"0"0"16,0 0 0-16,0 0-38 0,0 0 0 16,0 0-4-16,0-11-21 15,0 11-17-15,16-4-2 16,-4-4-1-16,4-4 1 15</inkml:trace>
  <inkml:trace contextRef="#ctx0" brushRef="#br0" timeOffset="36739.3535">17340 4166 51 0,'-5'-19'37'16,"5"19"-1"-16,0 0 2 0,0 0-27 15,-5 30-2-15,-1-2-1 16,11 22-2-16,-10 7 0 16,6 23-1-16,-7 6-1 15,1 15 0 1,-5 5-1-16,3 3-1 0,-1-2 0 16,-1-4 0-16,1-8 0 15,0-9-2-15,6-7 1 16,1-14-2-16,3-9-1 15,-2-13-6-15,16-3-31 16,-12-17-2-16,4-10-2 16,-8-13 0-16</inkml:trace>
  <inkml:trace contextRef="#ctx0" brushRef="#br0" timeOffset="37486.8861">18387 4304 47 0,'14'-13'36'16,"-14"13"0"-16,-8 13 1 16,-9-1-25-16,-1 18-4 15,-17 2-1-15,-3 9-2 16,-10 0 1-16,0 5-3 16,-5-4 1-16,6-2-1 15,2-9-1-15,9-2 0 16,8-6 0-16,9 0-1 15,8-2 0-15,11 3 1 16,10 2-2-16,7 3 1 16,6 5 0-16,7 4 1 15,3 4-2-15,3-1 2 0,2 4-2 16,-3-2 1-16,1-2-1 16,-6-1 1-16,0-6-1 15,-5-4-1-15,-3-4 0 16,-3-7-2-16,0-2-3 15,-19-17-17-15,26 3-17 16,-15-13-2-16,2-1 1 16,2-8-1-16</inkml:trace>
  <inkml:trace contextRef="#ctx0" brushRef="#br0" timeOffset="39187.0491">18861 4484 13 0,'-1'-17'32'0,"2"5"1"0,-6-1 1 16,1-5-17-16,4 18-5 15,-12-14-1-15,12 14-2 16,-18 3-3-16,10 8 0 16,-7 0-2-16,4 10-1 15,-5 4 1-15,2 10-2 16,0 4 1-16,3 7-2 15,1 1 0-15,6 3 0 16,4 1 0-16,4 1-1 16,4-4 1-16,8-5-1 15,3-5 1-15,5-9-1 16,5-5 0-16,6-9 1 16,1-7-1-16,2-9 1 0,0-11-1 15,-3-10 0-15,1-8 0 16,-6-7 1-16,-4-10-1 15,-10-5 0-15,-8-5 1 16,-7-1-1-16,-8 2 0 16,-9 6 2-16,-8 5-2 15,-10 9 2-15,-4 11-1 16,-4 12 1-16,-2 8 0 16,3 12-1-16,1 9 0 15,8 7 0-15,5 6 0 16,12 5 0-16,8 3 0 15,12-1-2-15,7 1 1 16,11-8 1-16,7-1-1 0,4-9 1 16,2-1-1-1,1-7-1-15,1-2 0 0,-4-7-1 16,3 1-3-16,-14-14-13 16,6 6-21-16,-4 0-1 15,1-2-1-15,-1-2 0 16</inkml:trace>
  <inkml:trace contextRef="#ctx0" brushRef="#br0" timeOffset="39547.2133">19315 5003 64 0,'0'0'40'15,"-11"-4"0"-15,11 4 0 16,-11 16-34-16,5-3-1 15,5 9-1-15,-8 1 1 16,3 8-2-16,0-2 0 0,2 0-2 16,-2 0-1-1,0-5-1-15,2 2-1 16,-3-11-6-16,16 10-19 16,-9-25-13-16,0 16-1 0,0-16 0 15</inkml:trace>
  <inkml:trace contextRef="#ctx0" brushRef="#br0" timeOffset="39856.1236">19627 4856 63 0,'0'0'39'15,"15"0"-1"-15,-15 0 1 16,16 24-35-16,-10-7-1 16,0 9 0-16,-6-2 0 15,-5 1-2-15,-3 2-1 16,-4-3-3-16,4 6-6 15,-14-11-27-15,11-1-2 16,0-3 0-16,11-15 0 16</inkml:trace>
  <inkml:trace contextRef="#ctx0" brushRef="#br0" timeOffset="40374.6651">19947 4482 70 0,'22'-18'39'16,"0"3"1"-16,5 8-2 16,-3 3-34-16,6 14-1 15,-6 5 0-15,-2 10 0 16,-7 3 0-16,-8 11-2 15,-8 1 1-15,-5 4-1 0,-6 1-1 16,-4-2 1-16,-4-3-1 16,6-6 0-16,-4-6 0 15,9-6 0 1,0-7-1-16,9-15 2 0,0 0-1 16,20-15 0-16,-3-9 0 15,1-11 0-15,5-9 1 16,-1-7-1-16,4-3 1 15,-4 1-1-15,-5 3 0 16,-2 4 1-16,-4 8-1 16,-3 11 1-16,-3 7-2 15,-5 20 3-15,0 0-2 16,0 0 1-16,-10 29 0 0,3 3 0 16,1 5 0-16,-2 10-1 15,2 2 2-15,4 5-3 16,3 2-1-1,4-5 0-15,8-2-2 0,1-12-6 16,21 0-29-16,-9-12-2 16,7-7 0-16,0-16 0 15</inkml:trace>
  <inkml:trace contextRef="#ctx0" brushRef="#br0" timeOffset="41172.2929">20674 4802 54 0,'-4'13'37'0,"-1"2"0"15,1 6 1-15,-3-3-30 16,9 10-2-16,-5-1 0 0,8 7 0 15,-5-5-2-15,6 3-1 16,0-7-1-16,4-2-1 16,1-2-1-16,1-8-1 15,4 0-4-15,-16-13-12 16,23-6-21-16,-10-5-1 16,2-6 1-16,-3-12-2 15</inkml:trace>
  <inkml:trace contextRef="#ctx0" brushRef="#br0" timeOffset="41307.8126">20750 4676 63 0,'-17'-24'35'15,"4"3"1"-15,3 6-2 0,9-6-34 16,0 9-10-16,13 3-23 16,-12 9-1-16,19-8-2 15,-5 7 1-15</inkml:trace>
  <inkml:trace contextRef="#ctx0" brushRef="#br0" timeOffset="41882.6344">20959 4168 53 0,'-2'-15'37'0,"2"3"1"16,-3-1 0-16,3 13-28 15,0 0-2-15,26-5-1 16,-8 11-2-16,12 9-1 16,4 4-1-16,8 5-1 15,5 1 0-15,4 5 0 16,-1-1-1-16,-2 0 0 0,-7-1 0 15,-7-5 1-15,-9 0-1 16,-9-2 1-16,-10 0 0 16,-10 2-1-16,-8 2 1 15,-6 4-1-15,-9 5 2 16,1 10-2-16,-4-2 0 16,-5 7 0-16,4 0 0 15,1 5 0-15,2-6 0 16,3 1-1-16,4-7 0 15,0-8-1-15,2 2-1 16,4-11-1-16,4 4-8 16,-10-13-30-16,12-5-1 15,-2-10-2-15,11-1 1 0</inkml:trace>
  <inkml:trace contextRef="#ctx0" brushRef="#br0" timeOffset="42302.7997">21897 4500 74 0,'18'4'39'16,"5"-5"-2"-16,3-3 2 0,7 8-35 15,1-8-2-15,4 3-1 16,1 2-3-16,-10-5-26 16,5 2-8-16,-1-1-2 15,3-4 1-15</inkml:trace>
  <inkml:trace contextRef="#ctx0" brushRef="#br0" timeOffset="43379.5822">23330 3899 53 0,'8'-11'35'16,"-8"11"1"-16,5-12 0 15,-5 12-26-15,-14 14-2 16,-8 0-1-16,2 12 0 16,-15-2-3-16,2 10 0 15,-5 0-1-15,0 1-1 16,1-3 1-16,7-1-2 15,3-5 1-15,9-1-1 16,6-3 1-16,9-1-1 0,7-2 0 16,8 4 1-16,9-1-1 15,3 2 1-15,4 3-1 16,1 5 0-16,2-1 1 16,-2 2-1-16,-2-2 0 15,-2 2 0-15,-6-1 0 16,-1-3-2-16,-1-2 1 15,-4-7-2-15,3 5-2 16,-8-13-5-16,15 10-24 16,-12-14-7-16,3-2 0 15,-14-6-1-15</inkml:trace>
  <inkml:trace contextRef="#ctx0" brushRef="#br0" timeOffset="43919.3864">23723 4070 70 0,'-4'-14'37'16,"-1"3"0"-16,5 11 1 15,-19 11-32-15,14 13-1 16,-6 7 0-16,6 9-1 15,-2 4-1-15,3 10-1 16,0 3 1-16,6-2-2 0,1-4 2 16,6-4-2-16,2-7 1 15,5-6-2 1,2-9 2-16,4-6-1 0,5-14 0 16,1-9-1-16,4-8 0 15,2-10 1-15,-4-12-1 16,0-9 0-16,-7-11 0 15,-5-12 0-15,-11 1 0 16,-9-5 0-16,-11 1 0 16,-12 3 0-16,-7 7 0 15,-7 12 1-15,-7 10 0 16,-4 20-1-16,-1 10 1 16,7 13 0-16,2 12-1 0,10 13 1 15,7 6 0-15,14 7 0 16,12 4-1-1,11-2 0-15,11-4 0 16,8-2 1-16,7-8-2 0,5-9 0 16,10-6 0-16,-4-11-2 15,2-1-3-15,-9-16-11 16,4 7-23-16,-8-6-1 16,-3 3 1-16,-6-1-1 15</inkml:trace>
  <inkml:trace contextRef="#ctx0" brushRef="#br0" timeOffset="44346.7201">24115 4526 55 0,'0'0'38'0,"-10"-15"0"15,10 15 0-15,10-27-13 16,6 27-21-16,-1 0 1 0,6 10-1 16,-6 1 0-1,-1 7-1-15,-6 4 0 16,-5 7-2-16,-9 0 2 15,-5 5 0-15,-6-1-1 0,-2 0 0 16,-3-5 0-16,2-3 0 16,2-2-1-16,6-4 0 15,4-7 0-15,8-12 0 16,7 12-1-16,7-13 0 16,6 1-1-16,7-5 0 15,3 1-2-15,3-7-1 16,9 8-6-16,-17-13-25 15,12 5-6-15,-12-6 0 16,1 1 0-16</inkml:trace>
  <inkml:trace contextRef="#ctx0" brushRef="#br0" timeOffset="44543.1147">24547 4527 77 0,'16'14'39'15,"-11"1"0"-15,-7 0 0 16,2 6-32-16,-5-2-2 16,1 7-1-16,-5 1-3 15,-2-3-5-15,7 13-13 16,-8-13-21-16,2-1-1 16,-2-7-1-16,1-4 1 15</inkml:trace>
  <inkml:trace contextRef="#ctx0" brushRef="#br0" timeOffset="45151.3461">24944 4016 72 0,'13'-28'38'16,"3"6"0"-16,7 12-1 0,-23 10-32 16,37 4-1-16,-17 8 0 15,1 16 0-15,-10 8-2 16,-4 9 1-1,-8 3-2-15,-9 1 1 0,-5 1-1 16,-4-2 1-16,-4-5-1 16,0-6 0-16,3-8 0 15,1-7 0-15,10-4 0 16,9-18-1-16,-3 12 1 16,3-12-1-16,22-19 0 15,2-3 0-15,-2-13 0 16,11-12 0-16,-3-4 0 15,5-2 0-15,-4-3 1 0,-3 3-1 16,-6 4 1 0,-4 8-1-16,-9 9 1 15,-4 17 1-15,-5 15-1 16,0 0 0-16,-13 6 0 0,3 18 0 16,-1 9 0-16,0 7-1 15,0 7 1-15,1 3-1 16,1 2 0-16,2 0 0 15,4-3-1-15,5-8-1 16,6 0 1-16,1-9-3 16,8 1-3-16,-6-20-15 15,11 4-17-15,0-8-1 16,6-5 1-16,-6-7-2 16</inkml:trace>
  <inkml:trace contextRef="#ctx0" brushRef="#br0" timeOffset="45383.6338">25453 4353 63 0,'0'0'36'15,"0"0"2"-15,0 0-1 16,0 0-26-16,-4 16-3 16,8 5-2-16,-6-1 1 15,7 7-4-15,-1 1 0 16,3 2-1-16,1-3 0 15,0-1-3-15,4-3 1 16,-1-6-5-16,8 8-9 16,-4-16-25-16,0-6 0 15,-3-8 0-15,3-7-1 0</inkml:trace>
  <inkml:trace contextRef="#ctx0" brushRef="#br0" timeOffset="45535.6326">25591 4097 78 0,'-14'-19'37'16,"4"3"-1"-16,10 16-4 15,0 0-36-15,0 0-29 16,0 0-2-16,11 0-1 16,-11 0 0-16</inkml:trace>
  <inkml:trace contextRef="#ctx0" brushRef="#br0" timeOffset="46106.8974">25882 3630 70 0,'-12'-14'39'16,"4"0"0"-1,8 14 0-15,-3-21-26 16,16 24-10-16,7 3 1 0,11 6-2 15,4 2 3-15,9 8-4 16,5 3 1-16,7-1-2 16,-2 1 1-16,-6-2-2 15,-5-3 2-15,-9-1-1 16,-6-4-1-16,-7-5 1 16,-6-2 0-16,-15-8 1 15,6 13-1-15,-6-13 1 16,-11 19 0-16,0-4 0 0,-5 7 0 15,-3 4 1-15,-5 8-1 16,-1 7 1 0,-3 3 0-16,-3 5-1 15,-1 4 1-15,2-1-1 0,2-2 0 16,1-1 0-16,2-4 0 16,2-6-1-16,4-4 0 15,3-6-2-15,4-3 0 16,-1-13-5-16,13 13-18 15,0-26-17-15,-7 12 1 16,7-12-2-16,7-13 2 16</inkml:trace>
  <inkml:trace contextRef="#ctx0" brushRef="#br0" timeOffset="46722.3684">26682 3341 57 0,'2'-24'36'0,"-1"1"0"16,2 10-2-16,-9-5-22 16,12 32-2-16,-12-1-2 15,9 27-1-15,-7 5-1 0,4 14-2 16,-4 13 0-16,4 19 0 15,-3 5-1-15,7 10 0 16,-3 2-1-16,5-2 0 16,1 0-1-16,1-3 1 15,-1-6 0-15,1-8-1 16,-3-9 1-16,-4-14-2 16,-1-12 1-16,-4-9-1 15,2-8 0-15,-6-13-4 16,6 0-6-16,-13-14-31 15,15-10-2-15,0 0 0 16,-1-21-1-16</inkml:trace>
  <inkml:trace contextRef="#ctx0" brushRef="#br0" timeOffset="49542.9107">10660 7495 25 0,'0'0'30'16,"0"0"2"-16,0 0-1 15,0 0-21-15,14-7 0 16,4 9-1-16,-6-5-2 15,13 3-2-15,-2-2-2 16,6 6 0-16,-3-5-2 16,2 1-1-16,-1 1-1 15,-7-1-4-15,5 6-6 16,-25-6-22-16,12 7 0 16,-12-7-2-16,0 0 2 15</inkml:trace>
  <inkml:trace contextRef="#ctx0" brushRef="#br0" timeOffset="49723.1832">10605 7646 63 0,'0'0'35'16,"4"12"2"-16,12-6-2 16,2-6-30-16,11 3 0 15,1-3-2-15,4 2-2 16,3 5-11-16,0-6-25 15,-1-2-1-15,0-1-1 16,-1-3-2-16</inkml:trace>
  <inkml:trace contextRef="#ctx0" brushRef="#br0" timeOffset="50438.6283">12445 7308 33 0,'0'-16'35'0,"0"2"1"16,-1 0 1-16,-10-1-20 15,11 15-4-15,0 0-3 16,0 0-2-16,-11 20-3 15,10 0 0-15,-4 4-2 16,3 5-1-16,-1 5 0 16,2 1 0-16,-1 3-1 15,4-3-1-15,0-2-1 0,-1-5-2 16,4 5-5-16,-11-14-15 16,10 4-16-16,-8-5 1 15,3 1-1-15,-8-5 1 16</inkml:trace>
  <inkml:trace contextRef="#ctx0" brushRef="#br0" timeOffset="50619.4111">12233 7729 76 0,'0'0'37'16,"-14"0"2"-16,14 0-8 16,22 4-24-16,10-3-1 15,4-3-3-15,11 2-1 16,3 0-2-16,7-3-3 0,5 8-4 15,-11-13-15-15,5 10-17 16,-10-1 1-16,-6 2 0 16,-9 2 0-16</inkml:trace>
  <inkml:trace contextRef="#ctx0" brushRef="#br0" timeOffset="51161.1147">12313 8101 64 0,'-11'-16'38'15,"11"16"-2"-15,0 0 1 16,-13-10-31-16,13 10-1 16,5 19-1-16,-2-2-1 15,-2 2-1-15,2 5 0 16,-2 3-1-16,0 5 1 16,-3-3 0-16,-1 0-1 15,-3-4 2-15,3-3-2 16,-2-6 1-16,1-3-1 0,4-13 2 15,0 0-2-15,0 0-1 16,-7-19 1 0,12-2-2-16,2-6 2 15,4-2-1-15,4-1 0 0,2-2 0 16,2 5 0-16,3 5 2 16,0 6-1-16,-1 9 0 15,0 7 0-15,-5 8 0 16,-3 9 0-16,-3 4 0 15,-2 7 0-15,-2 3 1 16,1 4-2-16,-3-2 0 16,1 0-3-16,3 0-2 15,-7-15-17-15,11 6-18 0,3-12-1 16,8-3-2 0,4-13 2-16</inkml:trace>
  <inkml:trace contextRef="#ctx0" brushRef="#br0" timeOffset="52118.1002">14248 7273 58 0,'0'0'35'16,"0"0"1"-16,0 0 0 16,-25-6-31-16,-4 3 1 15,-3 7-1-15,-13-6 0 16,-6 4-1-16,-12-4 0 16,-2-1-2-16,-6 0 1 15,0-1-1-15,0-3 0 0,7-2-1 16,0 1 1-16,12 2 0 15,7-2 0-15,10 5 0 16,9-2-1-16,7 1 0 16,5 3 0-16,14 1 0 15,0 0 0-15,0 0-1 16,-3 12 0-16,17 1 1 16,3 4-1-16,6 8 1 15,5 5-1-15,6 8 1 16,6 3-2-16,6 4 2 15,1 1-1-15,1-1 1 16,-1 0-1-16,-1-3 0 16,-5-4 1-16,-3-8-1 0,-6-3 1 15,-9-8-2-15,-6-2 1 16,-5-3 0-16,-12-14 1 16,5 18-1-16,-5-18 0 15,-15 23 0-15,1-7 0 16,-3 6 1-16,-5 7-2 15,-5 5 2-15,-5 6-2 16,-3 6 2-16,-4 3-1 16,-4 2 0-16,-4 1 0 15,-1 1 1-15,-4-3 0 16,5 0-1-16,-2-5 1 16,1-3 0-16,4-3 0 15,7-3-1-15,4-5 1 0,8-7-1 16,8-6 1-16,7-2-1 15,10-5 1-15,13-4-1 16,10-4 0-16,12-3 1 16,13-2-1-16,9 0 1 15,11 1-1-15,9 0 0 16,4-1 0-16,2 2 1 16,-2 3-1-16,-6 3 0 15,-6-1 0-15,-11 2 0 16,-9 1-1-16,-10-1-1 15,-7 1-2-15,-18-12-11 16,11 13-26-16,-25-9-1 16,0 0 0-16,12-13-1 0</inkml:trace>
  <inkml:trace contextRef="#ctx0" brushRef="#br0" timeOffset="52623.9977">13425 8962 59 0,'-10'17'38'0,"2"8"-1"16,-1-1 1-16,12 7-30 15,-13-7-1-15,11 5-2 0,-3-5-1 16,5-1-2-16,3-2-3 15,2-10-1-15,4 4-4 16,-12-15-30-16,17 7-3 16,-5-12 2-16,3-6-2 15</inkml:trace>
  <inkml:trace contextRef="#ctx0" brushRef="#br0" timeOffset="52787.6638">13459 8834 68 0,'-13'-10'37'0,"13"10"-1"16,-11-12-1-16,11 12-33 15,16 0-6-15,-5 1-29 16,12 2-1-16,4 2-2 16,2 0-1-16</inkml:trace>
  <inkml:trace contextRef="#ctx0" brushRef="#br0" timeOffset="53041.9355">13592 8997 57 0,'-12'5'38'15,"12"-5"1"-15,0 0-1 16,-5 11-19-16,5-11-13 15,27 0-2-15,-7-2 0 16,5 2-3-16,5 0 0 16,1 0-1-16,1 2-2 15,-5-5-3-15,3 9-6 16,-16-8-22-16,3 5-5 16,-17-3-1-16,11 8 2 15</inkml:trace>
  <inkml:trace contextRef="#ctx0" brushRef="#br0" timeOffset="53206.222">13685 9130 59 0,'-8'14'36'15,"8"-14"1"-15,-4 18-2 16,4-18-27-16,15 7-3 16,-2-4-5-16,2-13-12 15,7 6-23-15,2-7-1 16,3-5 1-16,2-2-2 15</inkml:trace>
  <inkml:trace contextRef="#ctx0" brushRef="#br0" timeOffset="53350.6558">14000 9008 69 0,'0'0'38'0,"9"13"1"16,-11-1 0-16,10 10-30 0,-12-3-4 15,4 8-2-15,0 1-5 16,-6-10-20-16,8 4-17 15,0-4 1 1,0-4-2-16,-2-14 0 0</inkml:trace>
  <inkml:trace contextRef="#ctx0" brushRef="#br0" timeOffset="54034.9102">13590 6926 59 0,'0'0'38'16,"1"-15"-2"-16,-1 15 1 15,0 0-27-15,0 0-2 16,12 22-2-16,-10-6-2 16,2 7-1-16,0 1-1 15,1 3 0-15,-1-3 0 16,-1 0-1-16,1-4 0 15,0-2 0-15,-2-6 0 16,-2-12 0-16,7 12 0 16,-7-12 0-16,11-6-1 15,-2-6 1-15,1-6 0 16,2-5-1-16,1-4 1 0,4-1-1 16,-2 1 2-16,2 4-2 15,-2 3 1-15,-1 8 0 16,0 8 0-16,1 8 0 15,-4 7 0-15,1 7 0 16,0 4-1-16,-1 3-1 16,1 5-2-16,-2 2-2 15,7 14-16-15,-7-9-19 16,3 3-2-16,-1-3 0 16,7-2 0-16</inkml:trace>
  <inkml:trace contextRef="#ctx0" brushRef="#br0" timeOffset="56558.6289">14963 7437 49 0,'1'-11'35'0,"-1"11"1"15,-2-15-2-15,2 15-23 16,0 0-1-16,0 19-2 15,-4-6-3-15,6 12-1 16,-9 3 0-16,5 12 0 16,-5 2 0-16,1 7-1 15,-4 4 0-15,-2 0 0 16,-4 0 0-16,1 2-1 0,-1-6 0 16,4-3 0-16,0-5-1 15,6-5 1-15,6-8-1 16,7-5 0-16,11-4 0 15,12-7 0 1,7-3 0-16,7-1 0 0,5-6-1 16,1 1 0-16,-1-2 0 15,-5 0-1-15,-5-1-1 16,-10-2-1-16,-2 5-6 16,-27-3-30-16,25-9-2 15,-25 9-1-15,20-21 0 16</inkml:trace>
  <inkml:trace contextRef="#ctx0" brushRef="#br0" timeOffset="57261.9719">15808 7669 66 0,'0'0'40'0,"-11"11"-1"15,11-11 0-15,0 0-28 0,0 0-8 16,0 0-3-16,0 0-10 16,0 0-27-16,12-2-1 15,-12 2-1-15,25-12-1 16</inkml:trace>
  <inkml:trace contextRef="#ctx0" brushRef="#br0" timeOffset="58106.7936">16479 7064 37 0,'0'0'33'0,"4"-13"1"15,-4 13 1-15,8 14-21 16,-12-3-2-16,8 23-2 0,-7 0-3 15,6 21 0 1,-7 4-1-16,5 18 0 0,-5 1-1 16,3 8-1-1,-4-4-1-15,6 1 0 0,-3-8 0 16,1-1-1-16,2-10-1 16,0-8 1-16,3-5-2 15,-2-7 1-15,2-8-1 16,-3-6-2-16,3-4-5 15,-13-14-33-15,9-12 0 16,0 0-2-16,0 0 0 16</inkml:trace>
  <inkml:trace contextRef="#ctx0" brushRef="#br0" timeOffset="60546.3016">17473 7171 35 0,'0'0'34'0,"0"0"1"15,-6 14 1 1,-15 3-22-16,-2 16-5 15,-16-4-1-15,1 13-1 16,-13-8 0-16,6 6-2 0,-4-10-2 16,8 3 0-16,4-9 0 15,10-1-1-15,6-7 0 16,10 2 0-16,9-2 0 16,8 2-1-16,6 3 1 15,6 1 0-15,3 4 0 16,5 5-2-16,-2 4 2 15,-1 3-1-15,0-3-1 16,-1 2 1-16,-2-1-2 0,-5-2 0 16,0-3 0-16,-5-7-2 15,5 2-4-15,-15-26-8 16,19 25-23 0,-19-25-2-16,24 13 0 0,-9-19 0 15</inkml:trace>
  <inkml:trace contextRef="#ctx0" brushRef="#br0" timeOffset="61090.0308">17806 7329 63 0,'-11'-6'37'0,"-2"3"1"16,-1 7-1-16,2 12-30 0,-6-1-1 16,6 18 0-16,-5 2-1 15,4 10-2-15,0 4 0 16,4 6-1-16,3-1 0 16,6 2-1-16,5-3 1 15,6-5-2-15,1-7 0 16,8-6 0-16,2-9 0 15,5-12 0-15,3-9 0 16,8-11 0-16,-1-12 0 16,0-12 0-16,0-9 1 15,-3-11-1-15,-7-7 0 16,-7-5 0-16,-14-1 0 0,-14 1 0 16,-10 5 0-16,-12 8 1 15,-9 8 0-15,-5 11 0 16,-4 14 1-16,0 13-1 15,7 10 1-15,8 8 0 16,6 10-1-16,11 9 0 16,8 3-1-16,11 3 1 15,11-1-1-15,7-1 0 16,7-4 0-16,7-4-2 16,3-4 0-16,2-11-2 15,7 1-1-15,-11-15-6 16,14 10-19-16,-13-14-11 15,-1 0 1-15,-6-6 0 0</inkml:trace>
  <inkml:trace contextRef="#ctx0" brushRef="#br0" timeOffset="61269.7229">18211 7655 52 0,'5'16'37'0,"-3"4"2"15,0 5 0-15,-6-7-25 16,9 17-4-16,-11-7-2 15,6 9-3-15,-2-4-2 16,0-1-3-16,2 2-3 16,-6-14-16-16,8 5-20 15,0-3 0-15,3-7 0 16,-5-15-2-16</inkml:trace>
  <inkml:trace contextRef="#ctx0" brushRef="#br0" timeOffset="61523.5328">18526 7607 79 0,'0'0'39'15,"-11"-16"1"-15,11 16-2 0,16-11-37 16,10 7 0-16,4 4-2 16,2-4-5-16,13 7-25 15,-7-4-7 1,5-1 0-16,0-2-1 0</inkml:trace>
  <inkml:trace contextRef="#ctx0" brushRef="#br0" timeOffset="62122.4604">19341 7252 55 0,'1'-13'36'0,"-1"13"2"16,-4-20-1-16,4 20-29 15,-12-4 0-15,12 4-1 16,-26 20-2-16,12 1-1 16,-6 4-1-16,3 14 0 15,-1 3-1-15,4 5-1 16,1 4 1-16,6 3 0 0,4-1-1 15,6 0 0 1,5-4 0-16,7-7-1 16,3-4 1-16,5-9 0 15,3-10-1-15,6-8 1 0,-1-11-1 16,4-9 1-16,-3-13-1 16,-1-11 1-16,-3-11-2 15,-4-9 2-15,-5-7-1 16,-9-2 0-16,-8-1 0 15,-12 3-1-15,-8 4 1 16,-10 11 1-16,-9 12 0 16,-3 15-1-16,-4 13 1 15,3 11 0-15,4 11 0 16,6 10 1-16,9 4-1 16,11 7 0-16,10 2-1 15,10 1 1-15,8-4 0 16,8-3-1-16,4-4 0 0,2-6-2 15,6-1-1-15,-3-13-5 16,15 5-26-16,-14-10-7 16,1-3-1-16,-5-4 0 15</inkml:trace>
  <inkml:trace contextRef="#ctx0" brushRef="#br0" timeOffset="62477.8098">19823 7744 79 0,'0'-18'39'0,"0"18"1"15,17-11 0 1,-1 7-36-16,4 11 0 0,-7 4 0 15,-1 9-1-15,-11 3 1 16,-3 7-1-16,-8 2 0 16,-2 1-1-16,-8-2 0 15,2-1 1-15,1-4-1 16,3-5-1-16,5-6 0 16,9-4 0-16,0-11-2 15,25 14 0-15,3-12-1 16,4-7-3-16,12 12-14 0,0-15-22 15,4 0-1-15,-6-7 0 16,2-3-1-16</inkml:trace>
  <inkml:trace contextRef="#ctx0" brushRef="#br0" timeOffset="62847.0433">20477 7653 65 0,'1'18'38'0,"-2"3"0"16,-1 3 0-16,-4-2-27 15,3 7-6-15,-8-4-3 0,-4-3-8 16,9 4-31-1,-7-4 0-15,3-5-1 16,3-4 0-16</inkml:trace>
  <inkml:trace contextRef="#ctx0" brushRef="#br0" timeOffset="63489.6925">20851 7209 65 0,'8'-25'37'16,"4"3"1"-16,7 7 0 16,9 15-29-16,-6 0-3 15,9 18 0-15,-9 2-1 16,2 14-2-16,-11 7-2 15,-4 7 1-15,-11 2-1 16,-6 2 0-16,-8-5 1 16,-4-2-1-16,1-7 0 0,-1-6-1 15,4-8 1-15,3-8-1 16,13-16 1-16,0 0-1 16,0 0-1-16,6-15 1 15,11-12-1-15,6-8 1 16,4-9 0-16,1-7-1 15,2-6 1-15,-2 3 0 16,-4 2 0-16,-4 5 1 16,-6 12-1-16,-6 10 1 15,-2 10 0-15,-6 15-1 16,-5 12 1-16,0 13-1 16,-5 4 1-16,5 6-1 15,-1 6 0-15,4 4 0 0,1 2-2 16,2-3-1-16,10 2-4 15,-9-17-16 1,13 5-15-16,-2-8-1 0,7-5-1 16,-2-9 1-16</inkml:trace>
  <inkml:trace contextRef="#ctx0" brushRef="#br0" timeOffset="63704.8854">21393 7484 72 0,'-5'13'38'0,"-1"4"0"0,2 4 0 15,-3-3-29-15,10 10-3 16,-3-3-1-16,6-1-4 16,3 0-2-1,-1-9-6-15,14 0-28 0,-4-5-3 16,1-5 0-16,1-7 0 15</inkml:trace>
  <inkml:trace contextRef="#ctx0" brushRef="#br0" timeOffset="63850.3417">21487 7345 72 0,'-27'-24'36'15,"5"11"-2"-15,3 1-2 0,16 1-47 16,3 11-19-16,0 0 0 15,16-5-2 1,-3 2 0-16</inkml:trace>
  <inkml:trace contextRef="#ctx0" brushRef="#br0" timeOffset="65122.4769">21949 6829 60 0,'0'0'35'0,"-14"-6"1"16,14 6-11-16,-18-4-13 0,18 4-1 15,0 0-2-15,0 0-2 16,0 0-2-1,0 0 0-15,14 17-2 16,7-4 1-16,2-1-2 0,10 7 1 16,5-1-1-16,6 5 0 15,4-3-1-15,4 2 1 16,-5-1-1-16,-3-4 0 16,-7-2 0-16,-7-3-1 15,-6-3 1-15,-6-3-1 16,-18-6 1-16,13 10-1 15,-13-10 0-15,-11 16 1 16,-3-1-2-16,-6 6 2 16,-4 6-1-16,-6 6 0 15,-1 6 0-15,-4 2 0 16,-2 3 0-16,1-1 0 16,2 0 1-16,2-2-1 0,2-3 0 15,4-4 0-15,2-5 0 16,2-4-1-16,7 0-1 15,-2-8-2-15,13 2-5 16,-8-15-23-16,12-4-8 16,0 0-1-16,22-14 1 15</inkml:trace>
  <inkml:trace contextRef="#ctx0" brushRef="#br0" timeOffset="65456.7603">22627 6642 76 0,'-2'-15'37'0,"2"15"3"15,0 0-1-15,3 28-33 16,1 7 1-16,7 23-1 15,-7 6 1-15,7 18-1 16,-3 9-1-16,-1 6-1 16,-3 2-1-16,2-3 0 15,-4-5-1-15,1-10 0 16,-1-7-1-16,-3-12-1 0,3-9-2 16,0-10-2-16,6 2-21 15,-10-21-16-15,-1-11-2 16,3-13 0-16,-14-7 0 15</inkml:trace>
  <inkml:trace contextRef="#ctx0" brushRef="#br0" timeOffset="67650.4329">11163 9969 30 0,'-16'13'33'16,"-1"-4"2"-16,-2 3 0 15,-4 9-22-15,-12-10-4 16,8 11 1-16,-10-9-2 15,9 6-2-15,-4-7-2 0,7 3 0 16,2-6-2-16,7-2 1 16,3-4-1-16,13-3-1 15,-14 5 1 1,14-5-1-16,0 0 0 0,0 0 0 16,15 15 0-16,-3-3 0 15,2-2 0-15,4 4-1 16,0 2 0-16,4 2 0 15,0 3 0-15,-1 0 0 16,-1 2-2-16,-6-5 0 16,1 4-4-16,-10-9-4 15,11 4-27-15,-18-5-1 16,2-12 0-16,-13 12 0 0</inkml:trace>
  <inkml:trace contextRef="#ctx0" brushRef="#br0" timeOffset="67848.1378">10693 10299 64 0,'0'0'39'0,"0"0"-1"16,0 0-1-16,0 0-31 16,33 17-2-16,-8-5-1 15,4 7-1-15,3 3-5 16,-6-7-11-16,6 11-23 15,5-6-1-15,-1-1 0 16,1-2-2-16</inkml:trace>
  <inkml:trace contextRef="#ctx0" brushRef="#br0" timeOffset="68419.5082">12109 9939 53 0,'-13'-18'37'16,"13"18"1"-16,-12 1 0 15,12-1-29-15,-5 30-1 16,1-6-2-16,6 20 0 15,-2 0-2-15,3 13-1 16,1 2-2-16,2 4 0 16,1-1-1-16,-3-3-1 15,3-1-3-15,-8-14-7 16,8 4-27-16,-8-13-1 16,-3-5 1-16,-4-10-1 15</inkml:trace>
  <inkml:trace contextRef="#ctx0" brushRef="#br0" timeOffset="68590.5643">11868 10666 64 0,'0'0'39'15,"14"-12"-2"1,12 3-1-16,14 3-30 0,4-1-3 16,13 3-1-16,1 2-1 15,0-1-5-15,7 11-5 16,-14-8-17-16,1 7-10 15,-10 4-1-15,-6-1 1 16</inkml:trace>
  <inkml:trace contextRef="#ctx0" brushRef="#br0" timeOffset="69094.6772">11996 11005 70 0,'-9'-12'38'0,"9"12"0"16,-7-20-1-16,7 20-32 15,0 0 0-15,0 0-1 16,8 21-1-16,-3 1-1 0,-1 2-1 15,1 5 1 1,-2 4 0-16,0 2-1 16,-3-3 0-16,-3-1 0 15,0-4 0-15,-2-4-1 0,0-6 1 16,1-4 0-16,4-13 0 16,0 0 0-16,0 0 0 15,-3-25-1-15,11-4 1 16,4-4-1-16,3-4 0 15,3-1 0-15,3 4 1 16,1 6 0-16,0 3 0 16,0 11 0-16,-4 11 0 15,1 13 0-15,-6 8 0 16,2 9 0-16,-5 3-1 16,2 4 0-16,1 6 0 15,1-1-3-15,1 3 0 16,-8-17-23-16,12 7-13 0,-3-11-2 15,10-5-1-15,-1-12-1 16</inkml:trace>
  <inkml:trace contextRef="#ctx0" brushRef="#br0" timeOffset="70122.1287">13705 10165 46 0,'-15'-5'35'0,"-2"1"1"16,-6-1 0-16,3 3-31 15,-19-9 1-15,1 7 1 16,-11-7-1-16,2 5-1 16,-7-5-1-16,2 5-1 15,-2-3 0-15,6 4 0 16,1-3-1-16,5 5 0 15,1-1 0-15,5 2-1 16,7 0 1-16,6 2-1 16,3-1 0-16,7 1 0 0,13 0-1 15,-16 5 1-15,16-5-1 16,12 18 1-16,3-3-1 16,6 7 1-16,4 6-1 15,8 8 1-15,4 7-2 16,6 1 2-16,2 4-1 15,0-1-1-15,0-1 1 16,-1-1 1-16,-2-6-1 16,-7-9 0-16,-3-4 0 15,-8-7 0-15,-7-3 0 16,-5-4 1-16,-12-12 0 16,4 18-1-16,-10-7 1 15,-4 3 0-15,-4 2 0 0,-4 3-1 16,0 6 1-16,-4 5-1 15,-4 2-1 1,0 7 2-16,-5 2-1 16,-2 2 1-16,-2 3-1 0,-2 4 1 15,-2-3 0-15,0-1-1 16,-1-1 1-16,2-5-1 16,4-4 1-16,4-2-1 15,5-7 0-15,4-5 1 16,6-1-2-16,4-5 2 15,8-3-1-15,4-2 1 16,11-3-1-16,9-1 1 16,8-3-1-16,13-1 1 15,10-1 0-15,13-1 0 16,7 1-1-16,6 0 0 16,-3 1 2-16,-6-1-2 15,-3 2 2-15,-11 0-3 0,-10 0 2 16,-13-1-3-16,-8 3 0 15,-10-6-5-15,2 15-13 16,-16-15-21-16,1 17-1 16,-1-17 1-16,-16 21-2 15</inkml:trace>
  <inkml:trace contextRef="#ctx0" brushRef="#br0" timeOffset="70454.6623">13137 11829 75 0,'-18'23'38'15,"7"-8"0"-15,3 6 1 16,0 0-34-16,5 7 0 16,0-3-1-16,4 8-1 15,0-5 1-15,5-1-3 16,3-3 1-16,2-2-3 16,1-4 0-16,-1-8-5 15,10 5-16-15,-9-17-16 0,4-3-2 16,-3-8 1-16,2-8-2 15</inkml:trace>
  <inkml:trace contextRef="#ctx0" brushRef="#br0" timeOffset="70609.7141">13196 11666 65 0,'-10'-14'34'16,"1"0"-1"-16,9 14-4 15,0-11-43-15,0 11-19 16,30 5-1-16,-8 0 0 16,6 2 0-16</inkml:trace>
  <inkml:trace contextRef="#ctx0" brushRef="#br0" timeOffset="70849.7972">13320 11868 75 0,'0'0'38'0,"0"0"0"16,1 11-1-16,15-9-33 16,5-3-2-16,6 3 0 0,1 2-2 15,-1-4-3-15,3 10-6 16,-15-15-14-1,2 11-14-15,-17-6-1 16,13 13 2-16,-13-13-1 0</inkml:trace>
  <inkml:trace contextRef="#ctx0" brushRef="#br0" timeOffset="70994.8474">13380 11995 62 0,'-13'16'36'0,"13"-16"0"16,0 0-1-16,12 7-29 15,6-5-3-15,2 0-7 16,-6-6-27-16,9-1-4 0,3-3-1 16,0-4 0-1</inkml:trace>
  <inkml:trace contextRef="#ctx0" brushRef="#br0" timeOffset="71149.8991">13696 11875 75 0,'3'17'39'15,"-6"1"1"-15,2 8 0 16,-4-3-33-16,4 4-4 16,0-1-2-16,-2-4-6 15,10-2-31-15,-7-6-3 16,3-3 1-16,-3-11-3 16</inkml:trace>
  <inkml:trace contextRef="#ctx0" brushRef="#br0" timeOffset="71842.3771">13204 9728 45 0,'-3'-19'36'16,"3"2"-1"-16,2 4 2 15,-3-2-26-15,13 15-2 16,-12 0-1-16,16 10-2 0,-10 1-1 16,5 7-2-16,-5 2-1 15,3 3 1-15,-5-3-2 16,0 1 1-16,0-5-1 16,-3-3-1-16,-1-13 0 15,4 16 1-15,-4-16 0 16,0 0 0-16,14-12-1 15,-3-3 0-15,3-4 1 16,2-3 1-16,1-2-1 16,5-1-1-16,1 2 2 15,0 5-1-15,0 6 0 16,-1 8-1-16,-1 8 1 0,-2 8 0 16,0 6-1-16,-3 4-1 15,1 6-1-15,-5-2-7 16,12 10-29-16,-10-1-3 15,3 0 0 1,0-2-1-16</inkml:trace>
  <inkml:trace contextRef="#ctx0" brushRef="#br0" timeOffset="72497.3888">14416 10376 47 0,'0'0'35'16,"0"0"1"-16,0 0 0 16,3 14-28-16,7 19-1 15,-9-2 2-15,6 16-3 16,-11 1-1-16,1 12 0 16,-8-2 0-16,-1 5-1 15,-8-4 0-15,1-5-1 16,-3-6-2-16,3-4 2 15,2-8-1-15,7-6 0 16,3-4-2-16,6-6 1 16,6-3 0-16,8-1 0 15,4-3 0-15,6-2 0 16,5-2-1-16,4-1 1 0,4-2 0 16,1-5-1-16,3 1 0 15,-1-4-1-15,-3-1 0 16,-3 0-1-16,-2 1-2 15,-6-8-2-15,3 14-11 16,-12-14-23-16,1 0-1 16,-4-4 0-16,-1-3 0 15</inkml:trace>
  <inkml:trace contextRef="#ctx0" brushRef="#br0" timeOffset="72678.4509">14922 10769 74 0,'0'0'39'0,"-14"-7"0"15,14 7-1 1,-7-11-38-16,7 11-5 0,0 0-30 16,13 4-3-16,1-6 0 15,4-1-1-15</inkml:trace>
  <inkml:trace contextRef="#ctx0" brushRef="#br0" timeOffset="73142.3234">15776 10043 57 0,'0'0'37'0,"-2"15"1"15,-3 13-1-15,-6 4-28 0,10 24-2 16,-9 4-1-16,7 13-1 16,-4 3 0-16,3 5-3 15,0-2-1-15,1-1 0 16,-3-9-1-16,1-7 0 15,1-7 0-15,-2-8-2 16,5-6-2-16,-4-14-3 16,8 2-6-16,-3-29-25 15,0 0-1-15,0 0 1 0,11-29-1 16</inkml:trace>
  <inkml:trace contextRef="#ctx0" brushRef="#br0" timeOffset="73390.4053">15925 10149 45 0,'0'0'38'0,"10"16"0"16,-8 13 1-16,-3 6-23 16,6 20-8-16,-9 0-1 15,7 17-2-15,-6-3-1 16,2 5-2-16,-3-1 0 0,1-9-2 15,-1-4-1 1,-1-9-1-16,5 0-4 16,-8-22-17-16,10 3-15 15,-2-12-1-15,5-8-1 0,-5-12 0 16</inkml:trace>
  <inkml:trace contextRef="#ctx0" brushRef="#br0" timeOffset="74109.9173">16484 10174 48 0,'-7'-12'37'16,"-4"10"1"-16,-5 4-1 15,-2 12-26-15,-8 0-3 0,8 19-1 16,-8 0-1-16,7 13-2 16,-2 2-1-16,7 8-1 15,5 0 1-15,5 3-2 16,4-3 0-16,7-3 0 15,5-7 0-15,8-6-1 16,4-7 1-16,6-8-1 16,1-9-1-16,6-9 2 15,1-11-1-15,-1-9 0 16,-3-10-2-16,-5-11 3 16,-5-11-2-16,-6-8 1 15,-10-2-1-15,-9-4 2 0,-10 0-2 16,-9 6 2-16,-4 7 0 15,-4 7 0-15,-4 13-1 16,2 15 1-16,2 9 0 16,4 11 0-1,7 9 0-15,10 6 0 0,4 5 0 16,8 5 0-16,6-2-1 16,9-1 1-16,7 0-3 15,2-6 1-15,6-3-1 16,-2-7-3-16,6 4-1 15,-10-17-10-15,10 6-23 16,-13-7-1-16,1-2 1 16,-5-3 0-16</inkml:trace>
  <inkml:trace contextRef="#ctx0" brushRef="#br0" timeOffset="74277.9744">16858 10574 52 0,'0'17'39'0,"-2"5"0"16,-2 1 0-16,7 12-25 15,-9-10-5-15,10 11-2 16,-7-7-3-16,5 5-1 16,-5-3-5-16,-3-5-4 15,12 4-31-15,-12-6-3 16,4-2 0-16,-1-6 0 16</inkml:trace>
  <inkml:trace contextRef="#ctx0" brushRef="#br0" timeOffset="74518.0565">17070 10604 75 0,'10'-16'40'0,"1"9"-2"15,6 2 1-15,4-9-38 16,7 11-2-16,6 6-4 16,-8-12-19-16,8 7-12 0,2-1-3 15,1 0 2-15,-2-1-3 16</inkml:trace>
  <inkml:trace contextRef="#ctx0" brushRef="#br0" timeOffset="75074.324">17757 10095 47 0,'0'-13'37'0,"0"13"-1"15,-11-15 1-15,6 28-28 16,-9-7-2-16,7 17 0 16,-12-1-1-16,7 14-2 0,-3 4-1 15,4 9 0-15,-2 3-1 16,4 5 0-16,5-1 0 16,4-3-2-16,3 1 1 15,7-7 0-15,3-7-1 16,7-6 1-16,2-10-1 15,5-6 0-15,2-10 1 16,4-13 0-16,-1-11-2 16,-2-11 2-16,-2-11-1 15,-5-12 0-15,-5-10 0 16,-6-9 0-16,-9-3 0 16,-9 3-1-16,-7 5 1 15,-10 8 1-15,-4 12 0 0,-6 14-1 16,-4 14 1-16,-1 17 0 15,2 9 0-15,4 12 1 16,8 4-1-16,7 9 0 16,6 4 0-16,12 1 0 15,9 0-1-15,7-4 0 16,6 1-2-16,5-6-1 16,6 1-2-16,-1-17-8 15,17 6-26-15,-11-6-2 16,4-2 0-16,-3-3 1 15</inkml:trace>
  <inkml:trace contextRef="#ctx0" brushRef="#br0" timeOffset="75434.9549">18186 10596 75 0,'0'0'38'16,"-5"-13"1"-16,5 13-1 15,24-6-34-15,-24 6-1 16,22 16-1-16,-14-1 2 16,-2 9-2-16,-7 3 0 0,-6 4 0 15,-5 1 1-15,-5 2-1 16,-5-3 1-1,3-2-1-15,-2-5 0 16,5-4-1-16,4-4 0 0,11-4-1 16,1-12 0-16,22 13-1 15,2-11-1-15,3-7-2 16,11 2-4-16,-10-15-18 16,16 4-15-16,-9-11 0 15,0 0-1-15,-6-10 1 16</inkml:trace>
  <inkml:trace contextRef="#ctx0" brushRef="#br0" timeOffset="78425.9619">18570 10054 16 0,'8'-17'29'0,"-7"-8"2"16,5-1-6-16,6 10-9 15,-13-7-1-15,13 18-2 16,-11-7-2-16,12 20-1 16,-13-8-1-16,7 29-2 0,-8-3-2 15,2 17 0 1,-2 4-2-16,1 13 0 15,-4 4 0-15,0 4-1 16,-1 2-1-16,3-2-1 0,-2-2 2 16,3-5-3-16,1-9 1 15,-1-11-3-15,3-4 0 16,-4-18-8-16,13 3-21 16,-11-22-6-16,0 0-3 15,15-10 2-15</inkml:trace>
  <inkml:trace contextRef="#ctx0" brushRef="#br0" timeOffset="78690.0309">18794 9888 53 0,'0'0'38'0,"0"0"0"16,-11 3 1-16,17 27-29 15,-6 1-3-15,10 18 1 16,-7 5-3-16,7 17 0 16,-3-1-3-16,3 2 1 15,-4-2-2-15,0-4-1 16,-1-2 1-16,3-8-5 16,0-3-6-16,-10-15-29 0,5-3-1 15,-3-7 0 1,-1-4-1-16</inkml:trace>
  <inkml:trace contextRef="#ctx0" brushRef="#br0" timeOffset="79118.1758">19068 10706 55 0,'0'0'39'16,"-2"-12"-1"-16,2 12 0 16,16-9-29-16,-3-4-5 0,9 9 1 15,-2-3-1-15,8 5-1 16,-7 4-1-16,3 9 0 15,-12 6 0-15,-6 6-1 16,-13 4 1-16,-8 3 0 16,-8 3 0-16,-7 3 0 15,-5-4 1-15,2 1-1 16,4-5 0-16,7-5 0 16,5-3 0-16,11-3-1 15,7-6 0-15,11-3 0 16,8-1-2-16,1-5 0 15,7 1-2-15,-5-8-6 16,18 2-32-16,-8-4-1 0,2 2 0 16,-5-6-1-16</inkml:trace>
  <inkml:trace contextRef="#ctx0" brushRef="#br0" timeOffset="80058.426">19811 10154 63 0,'0'0'40'0,"-11"8"1"16,11-8-1-16,0 0-30 16,0 0-6-16,0 0 0 15,0 0-2-15,0 0-2 16,-11-7-2-16,11 7-6 16,0 0-30-16,0 0-2 15,15-5 0-15,-4 0 0 16</inkml:trace>
  <inkml:trace contextRef="#ctx0" brushRef="#br0" timeOffset="80433.9885">20390 9763 63 0,'0'0'37'0,"3"-16"1"0,-3 16-1 16,0 0-32-16,1 18-1 16,4 4 0-16,-3 7 1 15,6 10-2-15,-5 7-1 16,1 12 1-1,-4 6-2-15,1 6 1 0,-6 3-2 16,0 1 1-16,-2-5-1 16,-1-3 0-16,-1-6 0 15,3-11-1-15,5-5-2 16,-4-17-3-16,9 5-5 16,-13-17-28-16,9-15 1 15,0 0-2-15,15-14 2 16</inkml:trace>
  <inkml:trace contextRef="#ctx0" brushRef="#br0" timeOffset="80709.9211">20658 9730 51 0,'0'0'37'16,"0"0"-1"-16,-6 16 2 15,1 6-30-15,6 19-1 16,-8 3-1-16,5 16 1 16,-9 2-2-16,7 11-2 15,-6-1 0-15,5 2-1 0,-4-6-1 16,6-2 0 0,0-2-2-16,2-11 0 0,3-3-1 15,-3-16-9 1,13-3-27-16,-5-10-1 0,1-8-1 15,-8-13 0-15</inkml:trace>
  <inkml:trace contextRef="#ctx0" brushRef="#br0" timeOffset="81297.122">20940 10013 69 0,'18'-11'38'16,"3"5"0"-16,9 7 0 15,4 4-36-15,-1 8 1 16,-6 7-1-16,-4 9 1 16,-9 2-1-16,-7 8 0 15,-12-1 0-15,-6 2 0 0,-11-1-1 16,-3-3 1 0,-1-7-1-16,3-4 0 15,0-7 0-15,6-5 0 16,17-13-1-16,0 0 0 0,3-20 1 15,19-6-2-15,6-7 1 16,7-7 0-16,2-5 0 16,4-3 0-16,-2 2 0 15,-6 3 0-15,-8 7 0 16,-5 7 0-16,-6 5 1 16,-5 11-1-16,-9 13 0 15,0 0 1-15,-2 15-1 16,-5 7 1-16,4 8-1 15,-3 8 1-15,1 5-1 16,1 9 0-16,4 2 0 16,-1-2-1-16,6 1-1 15,-2-6-1-15,6-1-3 0,-7-17-8 16,13 2-24-16,-6-12-2 16,2-6 1-16,0-9-1 15</inkml:trace>
  <inkml:trace contextRef="#ctx0" brushRef="#br0" timeOffset="81530.2018">21490 10322 57 0,'0'0'37'0,"0"0"1"15,-1 20 0-15,13 2-29 0,-17-5-2 16,10 13-1-16,-5-3-3 15,5 1 0-15,0-2-3 16,6-1 1-16,1-5-2 16,0-5-3-16,12 3-6 15,-24-18-27-15,28 5 0 16,-10-12-2-16,0-7 2 16</inkml:trace>
  <inkml:trace contextRef="#ctx0" brushRef="#br0" timeOffset="81660.2477">21611 10229 63 0,'-18'-28'35'16,"2"3"0"-16,5 9-1 0,2-2-37 15,9 18-31-15,13-13 0 16,-2 11-1-16,3 4-1 16</inkml:trace>
  <inkml:trace contextRef="#ctx0" brushRef="#br0" timeOffset="82060.0844">22065 9609 76 0,'-8'-15'38'15,"8"15"1"-15,0 0-3 16,0 0-32-16,-2 24 0 16,7 9 0-16,-7 5 0 15,5 13-2-15,-3 7-1 16,0 9 1-16,-2 2-1 15,0 3 0-15,-2 3-1 16,2-1 1-16,-2-4-2 16,1-5 1-16,0-7-1 15,0-10-1-15,3-4-1 0,-5-15-6 16,14 0-13 0,-8-15-17-16,-1-14 0 15,14-3 0-15,-1-15 0 0</inkml:trace>
  <inkml:trace contextRef="#ctx0" brushRef="#br0" timeOffset="82309.7193">22275 9660 69 0,'-6'-13'39'15,"6"13"-1"-15,-13 7 2 16,5 11-33-16,8 16-1 15,-3 7 0-15,4 14-1 16,-2 5-2-16,1 11 0 16,-2-1-2-16,4 4 0 0,-4 0-1 15,1-5 0-15,1-1-3 16,-4-11-2-16,9 5-11 16,-6-18-23-16,2-4-1 15,-2-13-1-15,7-9 1 16</inkml:trace>
  <inkml:trace contextRef="#ctx0" brushRef="#br0" timeOffset="82738.5808">22553 10409 74 0,'0'0'38'0,"7"-20"0"16,5 6 0-16,6 0-34 15,2 0 0-15,4 5-1 16,-2 2 0-16,-1 7-1 15,-3 6 0-15,-6 10-1 16,-7 4 1-16,-9 10 0 0,-8 1 0 16,-2 3 1-16,-7-1 0 15,3 2-1-15,-3-3 1 16,6-3-1-16,4-6 1 16,11-4-2-16,7-7 1 15,11-2-2-15,5-1 1 16,5-7-3-16,5-1 0 15,-3-9-7-15,11 4-31 16,-15-3-1-16,-1 0-2 16,-6-1 0-16</inkml:trace>
  <inkml:trace contextRef="#ctx0" brushRef="#br0" timeOffset="85578.4131">1737 10685 58 0,'-27'6'36'15,"-3"9"1"-15,-2 7-1 16,6 18-27-16,2 0-2 16,-1 22 0-16,-1 2-4 15,6 12 1-15,2 1-3 16,9 5 1-16,2-1-1 16,8-6-3-16,9 2-2 15,6-20-10-15,11-3-22 0,10-10-1 16,11-10 1-16,2-13-2 15</inkml:trace>
  <inkml:trace contextRef="#ctx0" brushRef="#br0" timeOffset="91377.5738">2404 10730 51 0,'-9'-14'34'16,"-6"-1"1"-16,-1 2-11 15,16 13-12-15,-35-4-2 16,20 18-3-16,-10-4-2 16,8 16 0-16,-9 2-2 15,8 16 0-15,-3 2-2 16,8 8 1-16,2 3-2 16,3 4 2-16,3 1-3 15,8-4 1-15,4-2 0 16,7-6-1-16,3-4-2 15,2-11-1-15,10 2 0 0,-3-18-4 16,22 8-3-16,-18-21-7 16,30 8-2-16,-23-20-1 15,21 6 3-15,-16-15 1 16,9 1 3-16,-12-8 10 16,-8-7 5-16,2 0 9 15,-26-11 5-15,11 6 3 16,-23-10 0-16,10 10 1 15,-21-9-3-15,14 13-4 16,-15-4-2-16,7 16-2 16,-11 3-3-16,7 17 0 15,-8 5-3-15,5 13 0 16,-4 6-1-16,3 10 0 0,-2 1 0 16,8 4 0-1,4-4-1-15,7-3 0 0,5-6-1 16,4-8 2-1,3-7-1-15,7-9 0 0,1-7 0 16,-1-8 1-16,2-9 0 16,-3-4-1-16,-1-4 2 15,-1-1-1-15,-4 0 1 16,-3 5 0-16,-4 2-1 16,2 6 0-16,-6 16 0 15,0 0 0-15,0 0 0 16,5 22 0-16,-3 0-2 15,2 3 1-15,1 3 0 0,1 1 0 16,0-3 0-16,1-4 0 16,-1-5 0-1,-6-17 0-15,16 11 1 16,-16-11-1-16,20-16 1 0,-12-4-1 16,1-6 1-16,-1-7 0 15,3-6-1-15,-1-2 0 16,-3 4 1-16,1 2-1 15,-3 6 0-15,0 6 0 16,-2 8 0-16,-3 15-1 16,12 6 0-16,-6 14 0 15,-4 4 1-15,-1 8 0 16,0 3-1-16,4 4 0 0,-3-2 1 16,0-1 0-1,-1-8 0-15,0-7 0 16,8-5-1-16,-9-16 0 15,20 4 0-15,-20-4 2 0,27-31-2 16,-13 5 2-16,5-11-2 16,0-4 2-16,-2-1-1 15,-1 3 0-15,-3 3 1 16,-3 7-1-16,-3 10 1 16,-2 8-1-16,-5 11 1 15,2 17-1-15,-3 2 0 16,1 7 0-16,0 3-1 15,0 1-1-15,4 7-4 0,-5-8-4 16,20 4-24-16,-10-13-6 16,9 0 1-1,-1-9 0-15</inkml:trace>
  <inkml:trace contextRef="#ctx0" brushRef="#br0" timeOffset="95629.6006">3494 10962 13 0,'4'-13'30'15,"-4"13"-1"-15,4-15-7 16,-12 1-3-16,8 14-2 0,-16-15-4 15,16 15-2-15,-27-6-3 16,15 13-2-16,-12-4-1 16,7 11-1-16,-7 0-1 15,6 8 0-15,-4 2-1 16,7 6 0-16,2 0 0 16,5 3-1-16,5 0 0 15,6-3 0-15,6 1 0 16,7-6-1-16,3-5 0 15,7-5 0-15,2-6 0 16,4-5 0-16,1-8 0 16,-2-5 0-16,2-8 0 15,-2-7-1-15,-2-7 1 0,-1-7-1 16,-3-3 1-16,-5-8-2 16,-1-2 2-16,-3-3-1 15,-3 0 1-15,-2 2-1 16,0 3 0-16,-4 6 1 15,1 5 0-15,-2 10 1 16,0 5-1-16,-1 8 1 16,-5 15-1-16,0 0 1 15,0 0 0-15,3 26 0 16,-6-2 0-16,-1 9-1 16,-2 8 1-16,-1 8 0 15,-1 4 1-15,0 3-1 16,-3-1 0-16,6-1-1 0,0-1 1 15,1-6 0-15,4-7-1 16,3-8 0-16,0-8 0 16,5-8 0-16,3-9 0 15,1-6 1-15,1-12-1 16,3-8 0-16,1-7 1 16,2-4-1-16,-1-4 0 15,0 0 0-15,-1 1 0 16,-3 4 0-16,-3 5 0 15,-1 7 0-15,-4 6 0 16,-6 11-1-16,0 0 1 16,11 0 0-16,-11 0 0 15,7 24 0-15,-1-4 0 0,0 0 0 16,1 2 0-16,2 0 0 16,1-2 0-16,0-3 0 15,-1-4 0 1,-9-13 1-16,21 2-1 0,-21-2 0 15,18-23 1-15,-7 4-1 16,-1-6 0-16,1 2 0 16,-1 0 1-16,-2 3-1 15,-1 3 0-15,-7 17 0 16,11-9 1-16,-11 9-1 16,1 23 0-16,-2-3 1 15,-1 0-1-15,5 3 1 0,2-2-1 16,2-4 1-16,3-5 0 15,3-10-1 1,4-9 1-16,4-9 0 16,0-3 0-16,-2-8-1 0,2-1 1 15,-3-2-1-15,-2 2 1 16,-1 5-2-16,-3 8 2 16,-1 11-1-16,0 10 0 15,-1 15 1-15,-2 16-1 16,0 18 2-16,-2 11-2 15,-4 19 2-15,-5 11 0 16,-10 11 0-16,-7 6 0 16,-10-3 0-16,-9-9 0 15,-2-11-1-15,-8-15 1 16,-2-17-1-16,-2-20 0 16,6-26 0-16,5-26 0 15,10-24-1-15,14-19 1 0,13-22-1 16,16-11-2-16,17-8 0 15,17 0-2-15,9 0-2 16,16 20-5-16,-8-5-19 16,17 26-12-16,-6 12 0 15,-1 10-1-15</inkml:trace>
  <inkml:trace contextRef="#ctx0" brushRef="#br0" timeOffset="96357.9797">5146 10502 38 0,'-8'-13'34'16,"-3"2"1"-16,-5 4 1 0,-10-7-22 15,11 17-3-15,-16-7-3 16,7 12-1-16,-7-1-2 16,7 9 0-16,-2 1-2 15,8 8-1-15,6 4 1 16,9 5-1-16,10 2 0 15,12 6 0-15,4 0 0 16,9 2-1-16,1-2 1 16,-2 1 0-16,-3-9-1 15,-6-1 1-15,-12-9-1 16,-10-2 1-16,-15-7-1 16,-8-5 0-16,-10-5 0 0,-2-5-2 15,-3 0-1-15,0-7-2 16,9 4-3-1,1-15-10-15,28 18-23 0,-7-17-1 16,20 10 0 0,7-3 0-16</inkml:trace>
  <inkml:trace contextRef="#ctx0" brushRef="#br0" timeOffset="97221.4269">5336 10734 53 0,'0'0'35'15,"-13"-19"0"-15,5 3-8 16,8 16-17-16,-17-9-1 0,17 9-1 16,-23 8-1-16,14 2-3 15,-4 4-1-15,5 6 0 16,0 2-2-16,4 5 1 16,3 0-2-16,3 2 1 15,6 0-2-15,1-4 2 16,7-4-1-16,0-6-1 15,5-6 1-15,0-6 0 16,2-8 1-16,-1-8-2 16,0-8 1-16,0-7 0 15,-3-5 0-15,0-9 0 16,-5-7-1-16,1-3 1 16,-3-1 0-16,0 0 0 0,-1 2-1 15,-2 5 2-15,-1 9-1 16,-2 9 0-16,1 10 1 15,-7 18 1-15,11-4-1 16,-9 18 0-16,-1 12 1 16,-1 9-1-16,-2 6 1 15,1 10-1-15,-3 3 1 16,0 0-2-16,-1 0 1 16,2-2 0-16,-1-8 0 15,4-8 0-15,1-7-1 16,2-8 0-16,0-9 0 15,-3-12 0-15,14-5 1 16,-3-9-1-16,3-5 0 0,2-1 0 16,0-2 1-16,0 0-1 15,0 3 1-15,-1 5-2 16,-2 6 2-16,0 5-1 16,0 7 0-16,-1 2-1 15,2 5-2-15,1 1-2 16,8 10-8-16,-7-6-25 15,5 2-2-15,-6-2 0 16,0-2-1-16</inkml:trace>
  <inkml:trace contextRef="#ctx0" brushRef="#br0" timeOffset="97809.6302">5944 10657 49 0,'0'0'36'0,"0"0"0"16,0 0 1-1,-3 20-28-15,3-20 0 0,-5 33-2 16,0-15-1-16,5 9-2 16,-2-6-1-16,3 2-1 15,-1-3 0-15,3-3-1 16,1-6 1-16,-4-11-2 15,18 3 1-15,-4-6 0 16,3-7-1-16,2-1 1 16,-4-2-1-16,3 1 0 15,-3 2 1-15,1 5-1 16,-2 6 1-16,-2 5 0 16,-1 5-1-16,4 4 2 0,0 1-1 15,6-1 1-15,1-4 0 16,4-3 0-1,-2-8-1-15,3-4 1 0,-5-8-1 16,-2-5 1-16,-7-5-1 16,-4-1-1-16,-8-1 0 15,-6 1-1-15,-1-2-1 16,-9 1-4-16,9 13-4 16,-14-5-28-16,20 16-2 15,0 0-1-15,0 0-1 16</inkml:trace>
  <inkml:trace contextRef="#ctx0" brushRef="#br0" timeOffset="98513.3085">6601 10640 65 0,'-7'-17'37'0,"-3"3"0"15,-2-1-1-15,12 15-30 16,-25-7-1-16,11 13-1 16,-7 5 1-16,4 8-3 15,0 5 0-15,4 1-1 16,1 2 0-16,5-1-1 16,6-1 1-16,5-6-1 15,6-7 0-15,4-7 1 16,3-5-1-16,3-7 0 15,1-3 1-15,-3-4 0 0,-1-6 0 16,0 4 0-16,-6-2 0 16,-1 2 0-16,-4 4 0 15,-6 12 0-15,0 0 0 16,0 0-1-16,11 15 0 16,-9-1 0-16,3 8 1 15,1 1-1-15,2 0 0 16,-1-2 0-16,2-4 0 15,0-2 0-15,-9-15 1 16,21 12-1-16,-21-12 0 16,20-11 0-16,-9-1 0 15,1-5 0-15,-1-9-1 16,2-4 2-16,2-2-2 0,1-1 1 16,1 2 0-16,1 2 1 15,1 3-1-15,-2 8 0 16,3 11 0-1,-1 9 1-15,-1 9 0 0,0 10-1 16,-4 5 0-16,-1 8 1 16,-6 3 0-16,0-1 0 15,-6-2 0-15,-2-2 0 16,-4-8 0-16,1-6 0 16,-1-7 1-16,5-11-1 15,0 0 0-15,-5-11-1 16,9-4 1-16,2-5-2 0,3-5-1 15,2-7 0-15,6 3-2 16,-3-5-3-16,9 11-8 16,-8-6-26-1,8 3 1-15,-6 3-2 16,4 5 2-16</inkml:trace>
  <inkml:trace contextRef="#ctx0" brushRef="#br0" timeOffset="102696.861">7382 10203 27 0,'0'0'33'15,"0"0"-1"-15,0 0 1 16,10 5-18 0,-10-5-5-16,-1 22-2 0,-5-5-1 15,7 13-1-15,-9 1-1 16,7 11 1-16,-8 1-1 15,5 7-1-15,-2-3 0 16,5 4-2-16,-1-5 1 16,3-1-2-16,3-5 0 15,3-4 0-15,3-5 0 16,3-8-2-16,3-1-2 16,0-13-1-16,8 2-6 0,-5-14-27 15,5-5-2 1,-3-11 1-16,-2-5 0 15</inkml:trace>
  <inkml:trace contextRef="#ctx0" brushRef="#br0" timeOffset="102853.9153">7371 10508 69 0,'-25'-6'38'16,"4"1"-1"-16,21 5 1 15,-12-7-32-15,26 8-3 16,8 0-4-16,4-3-6 15,22 4-28-15,-5 0-3 16,7-1 2-16,0 0-3 16</inkml:trace>
  <inkml:trace contextRef="#ctx0" brushRef="#br0" timeOffset="103411.2086">7755 10613 68 0,'-4'-11'37'16,"7"-2"0"-16,3-8-5 15,10 11-27-15,-3-3 1 16,9 8-2-16,-2 1-2 15,3 6 0-15,-2 6-1 16,-4 6 0-16,-5 6 1 0,-8 6-1 16,-10 2 0-16,-9 4 1 15,-8 0-1-15,-7-1 0 16,0-3 1-16,1-1-1 16,2-5-1-16,10-5 1 15,9-3-1-15,14-1 1 16,11 1-1-16,10 4 0 15,5 6 0-15,2 10 0 16,-4 11 0-16,-8 7 1 16,-13 9-1-16,-15 3 0 15,-15 2 3-15,-10 0-1 16,-18-9 0-16,-8-8 1 16,-7-13 1-16,4-11-2 0,4-14 1 15,11-11 0-15,12-12-4 16,15-14 2-16,16-12-1 15,24-17 0 1,20-6-2-16,14-6 1 0,11 3-1 16,4 2-1-16,2 9-1 15,-9 2-6-15,5 23-24 16,-30 7-7-16,-8 12 0 16,-18 4 0-16</inkml:trace>
  <inkml:trace contextRef="#ctx0" brushRef="#br0" timeOffset="103749.3246">8385 9997 77 0,'17'-4'41'0,"12"25"0"0,4 14-1 16,8 27-34-16,-2 20-2 15,1 17 1-15,-10 10-2 16,-11 9-1-1,-14 2-2-15,-18-1-1 0,-13-3-6 16,-28-21-33-16,-5-11 0 16,-10-16-3-16,-7-19 1 15</inkml:trace>
  <inkml:trace contextRef="#ctx0" brushRef="#br0" timeOffset="107241.1406">11073 13178 37 0,'21'-8'33'15,"-21"8"0"-15,12-3 0 16,-12 3-22-16,-4 11-1 16,-1 3-3-16,-13-2-2 0,-2 10 0 15,-9 0-2-15,-3 4 1 16,-5-2-1 0,-1 4 0-16,-3-6-1 15,6-1 1-15,1-4-1 0,7-2 0 16,6-6 0-16,7-1-1 15,14-8 0-15,-11 10 0 16,11-10 0-16,14 5 0 16,0-2 0-16,3 6-1 15,4 2 1-15,4 2-1 16,4 0 1-16,2 4-1 16,1 4 0-16,-3-3-1 15,0 3 0-15,-3-2 0 0,-2-1-1 16,-4-4-2-1,-1 4-3-15,-19-18-6 16,21 19-22-16,-21-19-3 16,1 16 2-16,-1-16-2 0</inkml:trace>
  <inkml:trace contextRef="#ctx0" brushRef="#br0" timeOffset="107479.3691">10737 13547 59 0,'-17'2'37'0,"4"1"0"15,13-3 1-15,-11 8-28 16,23 7-2-16,-2-4-2 16,9 7-1-16,-1-1-2 15,7 2-2-15,2 1-1 0,-2-2-4 16,10 6-14-16,-9-8-21 15,4-2 1-15,-7-4-2 16,0-3 1-16</inkml:trace>
  <inkml:trace contextRef="#ctx0" brushRef="#br0" timeOffset="113749.0505">12820 13124 34 0,'0'-14'29'16,"0"14"1"-16,0 0-11 0,-2-11-8 15,2 11-2-15,0 0-1 16,0 0-3-16,0 0-1 16,0 0-1-16,0 0 1 15,0 0-1-15,2 13 0 16,-1 2 0-16,-4 2 0 15,5 12 1-15,-6 2-1 16,4 12 1-16,-5 5-2 16,1 7 2-16,-3 2-2 0,1 5 1 15,-4-4-1 1,1 1 0-16,-4-4 0 0,1-4-1 16,-3-7 2-1,4-3-2-15,-2-7 1 0,4-1-1 16,0-6 1-16,4-3-1 15,2-6 1-15,6-2-1 16,3-3 1-16,6-3-1 16,5-3 0-16,8-3 1 15,4-3-1-15,5 1 0 16,4-2-1-16,5 1 1 16,-1-4-1-16,0 2 0 0,-4 1 0 15,-5 0-1 1,-6 1 0-16,-5-3-1 15,-4 2-1-15,-18 0-5 16,23-3-11-16,-19-9-20 0,-4 12 0 16,11-26-1-16,-3 9 0 15</inkml:trace>
  <inkml:trace contextRef="#ctx0" brushRef="#br0" timeOffset="113990.5767">13380 13496 77 0,'-12'-6'39'0,"12"6"1"15,0 0-1-15,0 0-35 16,-14-11-1-16,14 11-2 15,0 0-5-15,0 0-33 16,0 0-1-16,0 0-2 16,24-1 0-16</inkml:trace>
  <inkml:trace contextRef="#ctx0" brushRef="#br0" timeOffset="114508.9314">14143 12989 44 0,'0'0'35'16,"-14"-8"-1"-16,14 8 2 0,-12 24-24 16,4-7-3-16,8 17-1 15,-8 3-3-15,7 12 0 16,-4 7-2-16,4 11 1 16,-3 1-2-16,1 0 0 15,-1-1-1-15,0-3-1 16,1-6 1-16,0-4-2 15,1-9 1-15,-1-12-3 16,5-3-2-16,-6-14-6 0,14-1-25 16,-10-15 0-16,0 0-1 15,13-21-1 1</inkml:trace>
  <inkml:trace contextRef="#ctx0" brushRef="#br0" timeOffset="114764.9892">14280 13055 58 0,'0'0'36'0,"0"0"1"16,-3 26-1-16,-4-2-26 16,14 22-2-16,-9 4-2 15,7 16 1-15,-7 4-4 0,5 4-1 16,-4-3 0-16,2-3-2 15,-2-3 0 1,-4-7-2-16,5-6-1 0,-9-15-8 16,17-2-26-16,-13-11-1 15,6-5 0-15,-1-19 0 16</inkml:trace>
  <inkml:trace contextRef="#ctx0" brushRef="#br0" timeOffset="115321.2967">14691 13107 62 0,'-2'-13'35'0,"2"13"0"15,0 0-12-15,-21-3-14 16,15 20-1-16,-9 0-1 16,5 19-2-16,-4 1-2 15,4 14 1-15,-2 5-2 16,3 6 1-16,3 1-2 16,6-1 0-16,7-5-1 15,7-8 0-15,3-7 1 16,7-11 0-16,3-12-1 15,5-11 0-15,1-10 1 0,3-13-1 16,-3-10 1-16,-1-14-1 16,-5-8 0-16,-6-9 0 15,-8-6 0-15,-8-1 0 16,-9 1 1-16,-11 5-1 16,-10 6 0-16,-7 12 1 15,-4 10 1-15,-2 12-1 16,-1 8 0-16,1 14 1 15,5 5-1-15,7 7 1 16,8 6-1-16,8 5 0 16,7 2 0-16,10 2 0 15,8-3-2-15,8-2 1 16,6-1-2-16,5-6-1 0,7 1-3 16,-7-18-10-16,8 11-21 15,-9-8-3-15,0 2 2 16,-6-5-2-16</inkml:trace>
  <inkml:trace contextRef="#ctx0" brushRef="#br0" timeOffset="115561.796">15127 13570 79 0,'-12'19'39'0,"4"7"-1"16,-3-4 0-16,8 5-35 15,-5 0 1 1,3 4-2-16,-1-2-4 0,-2-10-17 16,9 8-18-16,0-8-1 15,8 1-2-15,2-7 1 16</inkml:trace>
  <inkml:trace contextRef="#ctx0" brushRef="#br0" timeOffset="115906.3638">15427 13280 57 0,'0'0'36'0,"0"0"1"15,11-8-1 1,10 6-22-16,1-2-11 16,10 2-1-16,2 1-3 15,-4-7-7-15,15 7-25 16,-9-4-3-16,0 3 1 0,-1-2-2 16</inkml:trace>
  <inkml:trace contextRef="#ctx0" brushRef="#br0" timeOffset="116460.992">16117 13004 44 0,'-15'-8'33'0,"0"5"2"16,4 6-1-16,-4 0-24 16,6 18-1-16,-12-2-1 15,9 13-2-15,-6 3-1 16,7 11-1-16,-1 4-2 16,4 7 0-16,3 1-1 15,5 1 1-15,5-2-1 16,7-3 0-16,4-8 0 15,9-6-1-15,3-9 1 16,6-13-1-16,4-11 1 16,3-12-1-16,1-12 0 15,-1-12 0-15,-3-12 1 0,-5-12-1 16,-7-9 0-16,-10-10 0 16,-10-1 1-16,-10 2-1 15,-9 4 1-15,-11 9-1 16,-6 9 1-16,-8 15 1 15,-2 11 0-15,1 18 0 16,0 9-1-16,3 11 2 16,5 9-2-16,9 6 1 15,7 5-2-15,11 4 1 16,9 1-1-16,11 0 0 16,10-1-2-16,5-10-1 15,13 3-3-15,-5-15-11 16,13 6-21-16,-5-8-2 0,5 0 1 15,-6-8-2-15</inkml:trace>
  <inkml:trace contextRef="#ctx0" brushRef="#br0" timeOffset="116927.0644">16494 13471 60 0,'-3'-23'36'0,"8"4"0"15,5-3 1-15,6 12-31 16,1-1 0-16,8 16-1 16,-7 3 0-16,3 13-1 15,-10 9-2-15,-4 6 1 16,-13 5-1-16,-8 2 1 16,-9-1 0-16,-2 0 0 15,-7-6 0-15,2-4-1 16,2-6 1-16,6-5-2 0,7-4 0 15,11-4 0 1,4-13-1-16,15 12 0 16,7-8-2-16,4-5 0 15,9 1-2-15,-1-5-1 0,7 7-6 16,-15-9-27-16,8 5-1 16,-8-8 0-16,-2 1-1 15</inkml:trace>
  <inkml:trace contextRef="#ctx0" brushRef="#br0" timeOffset="117280.5416">16982 12823 60 0,'-1'-20'36'0,"2"5"0"16,-1 15-1-16,14 5-27 15,-12 7-1-15,7 17-1 16,-8 1 0-16,4 17-2 16,-5 2 0-16,1 11-1 15,-5 1-1-15,1 5 0 16,-3 4-1-16,-2 0 0 15,1 0-1-15,0-3 1 16,-1-5-2-16,1-6 0 16,2-4-2-16,-1-13-1 0,6-1-4 15,-10-21-28-15,11-4-2 16,-1-13-1-16,6-16 1 16</inkml:trace>
  <inkml:trace contextRef="#ctx0" brushRef="#br0" timeOffset="117536.8489">17147 12879 62 0,'0'0'38'15,"-6"22"-1"-15,5 0 1 0,8 17-30 16,-7-1-1-16,9 18 0 15,-8 1-3-15,4 9-2 16,-4 1-1-16,3 2 0 16,-3 1-3-16,0-5 0 15,5 4-8-15,-11-13-26 16,9-4-2-16,-2-10 0 16,7-5-1-16</inkml:trace>
  <inkml:trace contextRef="#ctx0" brushRef="#br0" timeOffset="117917.0206">17438 13561 54 0,'1'-23'37'0,"2"-1"0"16,6 1 0-16,0 3-24 16,8 8-9-16,-4 1 0 15,7 15 1-15,-7 7-2 16,0 8 0-16,-5 12-2 16,-5 6 1-16,-6 5 0 15,-9 5 0-15,-6-2 2 0,0 0-3 16,-3-6 2-16,3-2-1 15,3-6 1-15,9-5-1 16,6-5-1-16,13-5 0 16,4-5-1-16,7-5-1 15,3-1-1-15,-6-8-7 16,10 2-30-16,-15-4-1 16,-2 3-1-16,-14 2-1 15</inkml:trace>
  <inkml:trace contextRef="#ctx0" brushRef="#br0" timeOffset="121609.0742">1466 13962 10 0,'-4'42'28'0,"1"-11"1"16,0 5 1-16,11-6-15 16,-4-11-3-16,6 3-1 15,-10-22-2-15,22 8-1 0,-6-21-1 16,2-3-1-1,1-14 0-15,0-6-1 16,0-13-1-16,1-7-1 16,-1-10-1-16,-5-4 0 0,-4-7 0 15,-1 0-1-15,-6 0 1 16,0 9 0-16,-2 7-1 16,-4 14 1-16,2 7 0 15,0 17 0-15,2 12 0 16,-1 22-1-16,8 11 0 15,3 14 0-15,4 12-1 16,5 5 0-16,1 10 1 0,2 4-1 16,0 2 1-1,3-5-1-15,-7-7 0 16,-3-7-1-16,-4-8 2 16,-4-10-1-16,-6-9 0 0,-4-10 0 15,2-13 0-15,-24-3 0 16,2-13 0-16,-4-9 0 15,-4-4 0-15,-4 0 0 16,2-2-1-16,2 3 1 16,4 6 0-16,3 9-1 15,8 8 1-15,4 13 0 16,5 4-1-16,8 5 1 16,-2 3-1-16,6 1 2 15,5-2-2-15,5-3 2 16,4-7-1-16,6-6 0 15,4-5 1-15,3-8 0 16,4-7 0-16,0-5 0 0,-2-2-1 16,2-4 1-16,-3 1 0 15,-2 2 0-15,-2 1-1 16,-3 5 1-16,-3 7-2 16,1 5 2-16,-2 7 0 15,-5 8-3-15,-2 7 1 16,-4 4-1-16,-1 5 1 15,-3 1-1-15,-3 2 2 16,-4-1 0-16,-2-1 0 16,-2-5 1-16,-1-4 1 15,1-4 0-15,3-12 0 16,-15 10-1-16,15-10 0 16,-16-4-1-16,16 4 1 0,-13-15-1 15,13 15 0-15,-14-16 1 16,14 16-1-16,-9-12 0 15,9 12-1 1,0 0 0-16,0 0 1 0,5 14 0 16,1-3-1-16,0 2 1 15,3 3 0-15,0 1-2 16,-2-2 2-16,2-1-1 16,-9-14 1-16,12 16-1 15,-12-16 0-15,12 0 0 16,-12 0 0-16,13-25 2 15,-6 4-1-15,1-6 0 16,2-7-1-16,5-2 2 0,2-3-1 16,1 1 0-16,2 4 0 15,-2 7 0-15,2 3 0 16,-2 11 0-16,-1 12-1 16,-2 11 1-16,-6 5 1 15,-3 8-2-15,-3 5 2 16,-1 4-2-16,-3 1 1 15,-5 1 0-15,-2-5 0 16,-2-5 0-16,0-2 0 16,-5-5 0-16,1-6 0 15,-3-9-1-15,4-3 1 16,2-5 1-16,11 6-1 16,-19-18 0-16,12 7 1 15,4 0-1-15,3 11 0 0,-2-11 0 16,2 11-1-16,0 0 1 15,0 0-1 1,11 19 1-16,-3-6 0 0,1 0-1 16,3 0 1-16,3 1 0 15,-2-2 1-15,2-4-1 16,-1-3 0-16,2-5 1 16,1-5 0-16,0-6-1 15,2-3 1-15,-2-7 0 16,1-6 0-16,0-2-1 15,-1-5 0-15,1 0 1 0,-5 0-1 16,-1 5 0-16,-3 4 0 16,-4 5 0-1,-2 7-1-15,-3 13 1 16,0 0 0-16,6 12-1 0,-3 9 1 16,-6 5-1-16,5 5 1 15,1 5 0-15,2 3 0 16,2-1 0-16,-2-3 0 15,-1-5 0-15,0-7 0 16,3-6 1-16,2-5-1 16,4-10 1-16,-1-10 0 15,-1-7-1-15,4-7 1 16,-2-6 0-16,1-5 0 16,-1-6 0-16,1-1-1 15,-7 4 0-15,0 3 0 16,-2 5 0-16,0 7-1 15,0 9 0-15,-5 12 1 0,0 0-1 16,12 20 1-16,-8 0-1 16,-2 7 1-16,1 5 0 15,-1-1 1-15,-1 2-1 16,2-3-1-16,-1-3 1 16,2-6 0-16,-1-6 0 15,1-4 1-15,-4-11 0 16,14 3-1-16,-6-14 1 15,2-4 0-15,1-7-1 16,-1-2 1-16,1-5-1 16,2-1 0-16,-2-2 0 15,1 5 0-15,3 7-2 16,-8 2 1-16,5 7 0 0,-12 11 1 16,19-2-2-16,-14 13 2 15,3 6-2-15,-5 3 3 16,-1 2-1-16,8 3-1 15,-7 1 1-15,6-3 0 16,-5-3 0-16,4-5-1 16,-4-4 2-16,-4-11-2 15,16 8 2-15,-16-8 0 16,14-17-1-16,-5 1 1 16,-2-4-1-16,4-7 0 15,0-2 1-15,1 0-1 16,1-3 0-16,-1 7 0 15,-2 3 1-15,-1 5-1 0,2 7 0 16,-11 10 0-16,15 4-1 16,-9 7 2-16,0 6-2 15,-3 2 2-15,-1 4-2 16,2 2 1-16,-1-1 0 16,0-4 1-16,1-4-1 15,-2-2 0-15,-2-14 0 16,0 0 1-16,11 4 0 15,-6-14-1-15,2-9 0 16,3-1 0-16,0-6 1 16,1-3-1-16,3-1 1 15,0 3-1-15,2 4 0 16,-1 5 0-16,-4 7 0 0,0 7 0 16,2 8 0-16,-1 7 0 15,-4 3-1-15,1 5 1 16,3 2 0-16,-3 0 0 15,0-2-1-15,-2-4 2 16,7-3-2-16,-14-12 2 16,26 7-1-16,-8-11-1 15,-3-9 2-15,3-6-2 16,3-4 2-16,1-3-1 16,-9-1 1-16,7-3-1 15,-8 5 0-15,-3 2 0 16,-3 6 0-16,-6 17 0 15,8-11 0-15,-8 11 0 0,10 22 0 16,-5-2 0-16,2 5-1 16,3 4 1-1,7 1-1-15,0-1 1 16,5-2-1-16,1-6 1 0,5-8-2 16,2-7 2-16,6-6 0 15,1-8-1-15,-7-9 2 16,6-8-1-16,-8-5 1 15,-5-2-1-15,-7-3 0 16,-8 4 1-16,-11 3 0 16,-9 6 0-16,-8 10 0 15,-4 10-1-15,-2 12 1 0,3 11 0 16,5 10 0-16,9 9 0 16,7 3-2-1,10 3 1-15,10-2-2 16,13-4-1-16,3-10-2 0,16 1-8 15,-10-22-22-15,10-3-5 16,-1-12 0-16,-1-7-1 16</inkml:trace>
  <inkml:trace contextRef="#ctx0" brushRef="#br0" timeOffset="122074.0213">1362 12996 74 0,'-55'42'40'16,"-7"21"0"-16,1 15 0 16,2 14-32-1,3 13-2-15,9 15 1 0,15-3-4 16,25 5-1-16,29-4-2 16,24-10-3-16,21-4-4 15,23-15-31-15,36-10-2 16,18-16 0-16,11-13-2 15</inkml:trace>
  <inkml:trace contextRef="#ctx0" brushRef="#br0" timeOffset="136133.1965">4923 13292 46 0,'1'-12'34'0,"-1"12"0"16,0 0 1-16,-3-15-25 15,3 27-2-15,0-12-2 0,-14 33-1 16,4-4-2-16,3 9 0 16,-1 1-1-16,3 4 1 15,-3 2-2-15,6-4 1 16,-2 0-2-16,5-9 1 15,3-6-1-15,2-8 1 16,2-7-1-16,3-7 0 16,2-9 0-16,4-6 1 15,0-6 0-15,1-6-1 16,0 0 0-16,-1 0 1 16,-3 2 0-16,-2 5-1 15,-12 16 0-15,19-6 1 16,-11 17-1-16,0 10 1 0,0 3-1 15,2 5 0-15,5 1 1 16,3 0-1-16,1-6 3 16,8-5-3-16,0-9 2 15,2-8-1-15,-2-9 2 16,1-6 1-16,-4-11-3 16,-6-8 3-16,-7-9-3 15,-7-5 2-15,-9-5-1 16,-6 1-1-16,-4-1-1 15,-5 5-1-15,2 7 0 16,-1 6-4-16,8 20-8 16,-3-1-27-16,14 14 0 0,0 0-2 15,11 6 0-15</inkml:trace>
  <inkml:trace contextRef="#ctx0" brushRef="#br0" timeOffset="136305.4094">5456 13492 76 0,'0'0'39'15,"0"0"0"-15,0 0-1 16,0 0-34-16,-7-18-7 16,17 7-30-16,-10 11-4 15,11-21-1-15,-11 21-1 0</inkml:trace>
  <inkml:trace contextRef="#ctx0" brushRef="#br0" timeOffset="136764.732">5826 12879 56 0,'0'0'34'0,"-9"-15"1"16,9 15-1-16,-10 13-23 16,10-13-3-16,-9 29-2 15,4-3 0-15,7 11-2 16,-7 5 0-16,6 12-1 16,-3 2 0-16,3 6 0 15,-1 1-2-15,2 1 1 0,-2-6-1 16,3-2 0-1,-1-6-1-15,0-8 0 16,2-4-3-16,-1-11-3 16,6 1-9-16,-1-16-23 0,4-4 1 15,0-10-3-15,5-4 2 16</inkml:trace>
  <inkml:trace contextRef="#ctx0" brushRef="#br0" timeOffset="136988.5969">6025 13287 81 0,'-13'-11'40'15,"13"11"-1"-15,-11-6 1 0,11 6-34 16,0 0-2-16,0 0-3 15,0 0-5-15,0 0-33 16,11-4-2-16,0 4 0 16,2 1-2-16</inkml:trace>
  <inkml:trace contextRef="#ctx0" brushRef="#br0" timeOffset="137432.3452">6400 13173 60 0,'0'0'37'16,"-17"-11"-1"-16,4 15 0 15,3 13-27-15,-9 1-2 16,10 15 0-16,-3 2-3 16,4 8 0-16,5 5-2 0,5 0 0 15,7-4 0-15,8-4-1 16,3-11 1-16,8-9 0 15,0-12 1 1,4-10-1-16,-5-18 1 0,0-8-2 16,-9-8 1-16,-8-8 0 15,-9-6-1-15,-11-3-3 16,-7 4-1-16,-9-4-11 16,4 19-25-16,-9 3-1 15,9 9-2-15,5 7-1 16</inkml:trace>
  <inkml:trace contextRef="#ctx0" brushRef="#br0" timeOffset="137897.4533">6829 13277 77 0,'-16'-18'39'15,"6"7"-1"-15,10 11-1 16,-18-16-32-16,18 16-3 16,0 0-2-16,-16-15-10 15,16 15-27-15,0 0 0 16,13 2-1-16,-1 0 0 16</inkml:trace>
  <inkml:trace contextRef="#ctx0" brushRef="#br0" timeOffset="138448.253">7217 13298 50 0,'0'0'36'0,"-28"12"0"16,6-8 1-16,-6-8-24 15,3 0-6-15,-7-7-1 16,9 0-1-16,-2-8-2 0,5 0-2 16,4-6 1-16,6-3-2 15,6-1 1-15,2 0-1 16,5 0 1-16,2 2-1 16,1 4 1-16,4 6-1 15,-1 6 1-15,4 10-1 16,0 11 0-16,2 10 0 15,2 12-1-15,-3 14 1 16,0 14-1-16,-1 12 2 16,-3 10-2-16,-4 5 0 15,-6 3 2-15,-6 2-1 16,-4-4 1-16,-4-6 0 0,-7-10 1 16,-4-11 0-16,-6-15 0 15,-2-9 2-15,-4-15-2 16,2-11 1-16,-1-14-1 15,7-14 0-15,5-14 1 16,10-13-3-16,10-5 1 16,13-10 1-16,9 0-2 15,9-3 0-15,6 4-1 16,4 3 1-16,3 10-4 16,-3 6 0-16,4 18-11 15,-12-5-25-15,4 9 1 16,-7-1-2-16,2 6 0 15</inkml:trace>
  <inkml:trace contextRef="#ctx0" brushRef="#br0" timeOffset="138656.6911">7506 13237 86 0,'0'0'41'0,"-10"-16"-1"16,10 16-2-16,4-14-36 15,-4 14-5-15,0 0-33 16,0 0-2-16,0 0-2 0,16-4-1 16</inkml:trace>
  <inkml:trace contextRef="#ctx0" brushRef="#br0" timeOffset="139812.3573">1953 14585 41 0,'-12'-22'35'0,"12"22"0"16,-10-11 0-16,-1 6-23 15,16 21 0-15,-5-16-2 16,-1 39-2-16,-3-9-3 15,4 16-1-15,-2 8-1 16,4 11 0-16,-1 3-2 16,1 4 1-16,0-2-3 15,2 1 1-15,1-5-1 16,-1-9-1-16,4-3-2 16,-9-26-10-16,4 0-23 0,1-10-1 15,-4-18 0-15,12 2-1 16</inkml:trace>
  <inkml:trace contextRef="#ctx0" brushRef="#br0" timeOffset="140060.135">2128 14611 65 0,'0'0'38'15,"0"0"2"-15,-8 17-3 16,3 8-27-16,13 20-4 0,-7 4-1 16,4 16-1-16,-4 4-2 15,-1 2-2-15,0 1-2 16,-2-9-3 0,5 9-15-16,-1-19-19 0,0-9-1 15,2-9 0-15,2-8-1 16</inkml:trace>
  <inkml:trace contextRef="#ctx0" brushRef="#br0" timeOffset="140580.4563">2338 14767 57 0,'11'-25'37'0,"4"10"0"16,7 3 1-16,15 14-31 15,-13-1-2-15,11 16 1 16,-11 1-2-16,0 16-1 16,-10 5-1-16,-7 9 1 15,-13-1-2-15,-5 4 1 16,-6-4-1-16,-4-4 0 15,-2-4 0-15,2-13-1 16,4-6 0-16,9-9 1 16,8-11-1-16,6-12 0 15,10-10 0-15,9-12 1 16,0-9 0-16,5-5-1 16,2-6 1-16,-3 0-1 0,-1 3 1 15,-7 6-1-15,-7 8 1 16,-8 11 0-16,-1 7 0 15,-5 19 0-15,3-11 0 16,-3 11 0-16,-5 27 0 16,4-3 0-16,-1 8-1 15,2 8 1-15,2 5-2 16,-1 2 1-16,4 4-2 16,0-6-1-16,4 1-3 15,-6-10-6-15,19 1-24 16,-10-11-4-16,4-5 0 15,-3-7 1-15</inkml:trace>
  <inkml:trace contextRef="#ctx0" brushRef="#br0" timeOffset="140848.8862">2965 14999 48 0,'0'0'35'0,"-7"24"3"15,-1-6 0-15,22 11-29 16,-23-7-2-16,19 11-2 16,-11-8 0-16,11 7-3 0,-8-4-1 15,9-1-1-15,1-3-3 16,-7-10-3-16,20 8-23 15,-25-22-8-15,23 11 1 16,-10-16-2-16</inkml:trace>
  <inkml:trace contextRef="#ctx0" brushRef="#br0" timeOffset="141001.4823">3094 14818 76 0,'-19'-12'37'0,"3"3"-4"0,0 7-25 16,16 2-42-16,0 0-1 16,5-14-2-16,12 13-1 15</inkml:trace>
  <inkml:trace contextRef="#ctx0" brushRef="#br0" timeOffset="141436.0673">3417 14432 59 0,'0'0'37'15,"0"0"1"-15,-14 12-1 16,17 11-30-16,-8 6-1 15,7 15 0-15,-7 2 0 0,9 15-3 16,-2 3-1 0,3 5-1-16,0 0-1 0,3-2-1 15,-1-4 0 1,-1-9-1-16,5-2-4 0,-9-21-7 16,16 0-24-16,-10-15-1 15,3-9 1-15,1-11-2 16</inkml:trace>
  <inkml:trace contextRef="#ctx0" brushRef="#br0" timeOffset="141682.4035">3612 14534 68 0,'-20'-9'39'0,"20"9"-2"15,-11 24 1-15,16 4-32 0,-5 6-2 16,8 16 0-16,-5 6-1 16,3 11-1-16,1 3-3 15,-3-1 0-15,3 3-3 16,-7-13-8-16,13 1-26 16,-9-10-1-16,4-7 2 15,0-11-2-15</inkml:trace>
  <inkml:trace contextRef="#ctx0" brushRef="#br0" timeOffset="142104.1581">3888 15045 63 0,'0'0'35'0,"24"-11"2"16,-7 7-3-16,7 10-29 16,-6 3 0-16,3 10-1 15,-8 2 0-15,-3 9-1 16,-11 3 0-16,-5 8 0 15,-16-2 1-15,-3 5-1 0,-10-3 0 16,1-1 0-16,-3-3 1 16,5-5-2-16,9-6 0 15,10-6 0-15,11-3-1 16,12-6-1-16,11-8 1 16,7-3-1-16,5-1-1 15,4-4 0-15,-2 1-2 16,-6-4-1-16,1 8-5 15,-18-10-31-15,5 4-1 16,-10-8 0-16,2 1 0 16</inkml:trace>
  <inkml:trace contextRef="#ctx0" brushRef="#br0" timeOffset="142688.4984">4835 14539 64 0,'0'0'36'0,"-19"1"1"15,0 8-1-15,-21 1-31 16,11 8 0-16,-9-4 0 16,0 4-1-16,-2-2-1 15,8 1 0-15,0-6-1 0,10 0 0 16,6-3-1 0,16-8 0-16,-14 17-1 15,16-6 2-15,-2-11-2 16,16 23 1-16,2-10-1 0,3 2 0 15,5 2 1-15,2 0-1 16,1-1 0-16,2 1 0 16,-2 0-1-16,-2-4 0 15,-3 0-2-15,-4-3 0 16,-4 5-3-16,-16-15-4 16,22 23-8-16,-22-23-20 15,0 0 0-15,-5 12 1 16,5-12-1-16</inkml:trace>
  <inkml:trace contextRef="#ctx0" brushRef="#br0" timeOffset="142894.764">4495 14863 61 0,'-21'-5'37'16,"7"5"2"-16,2-1-1 15,12 1-29-15,0 0-3 16,17 20-1-16,-6-9-2 15,4 5-1-15,2 0-1 16,3 3-2-16,0 2-2 16,-5-9-9-16,8 7-26 15,-5-5 1-15,4-2-2 16,2-5-1-16</inkml:trace>
  <inkml:trace contextRef="#ctx0" brushRef="#br0" timeOffset="143404.293">5397 14399 65 0,'0'0'37'16,"0"0"1"-16,-6 16-1 15,7 10-31-15,-4 4 1 0,7 11-2 16,-6 1 1-16,4 9-4 15,-2 4 1-15,0 0-2 16,1-1 0 0,-2-3-2-16,2 1-3 0,-3-12-5 15,14 2-29-15,-10-8-1 16,8-6 0-16,1-10-1 16</inkml:trace>
  <inkml:trace contextRef="#ctx0" brushRef="#br0" timeOffset="143960.0209">6125 14302 51 0,'0'0'35'0,"0"0"-1"15,0 0 0-15,0 0-27 0,3 35 0 16,1-6 0-16,8 15-1 15,-3 3-1 1,7 9-2-16,-2 0 1 16,4 5-1-16,-2-6-1 0,0 0 0 15,0-9 0-15,0-6-1 16,-5-12 1-16,1-5 0 16,-5-9 0-16,-7-14-1 15,16-6 1-15,-9-14-1 16,1-10 1-16,-1-8-1 15,1-7 0-15,1-7 0 16,0-4 0-16,0 3 0 16,1 1-1-16,0 3 1 15,0 5-1-15,3 9 0 16,-1 5 0-16,0 7-1 16,3 4 0-16,-4 4-2 15,3 6-1-15,-10-2-6 0,14 17-18 16,-18-6-12-16,1 11 0 15,-11 0 1-15</inkml:trace>
  <inkml:trace contextRef="#ctx0" brushRef="#br0" timeOffset="144117.4717">6205 14498 56 0,'-27'13'36'0,"5"-6"-1"15,11-2 1-15,11-5-26 16,13-3-5-16,9 0-3 15,13-2-5-15,15 8-12 16,6-7-20-16,6-1 0 16,0 0-2-16,0 0 1 0</inkml:trace>
  <inkml:trace contextRef="#ctx0" brushRef="#br0" timeOffset="144588.7815">6869 14480 70 0,'5'-19'38'0,"-5"19"0"16,18-14-1-16,-1 8-33 0,-1 9-1 15,3 8 0-15,-3 3 0 16,-5 11 0-16,-5 1 0 15,-6 7-2-15,-9 1 1 16,-5 4 0-16,-4-6 0 16,0-1-1-16,-1-6 0 15,3-8 0-15,5-6 0 16,11-11 0-16,0 0-1 16,25-12 0-16,1-9 1 15,6-9-1-15,5-10-1 16,2-6 1-16,0-1-1 15,-3-1 1-15,-7 5-1 16,-7 2 2-16,-6 9-1 0,-9 11 1 16,-7 21-1-16,0 0 1 15,-11 10 0-15,-1 12-1 16,0 7 2-16,-1 8-2 16,1 5-1-16,4 4-1 15,10 1-2-15,-1-10-15 16,18 4-20-16,4-8 0 15,12-5-2-15,4-11 1 16</inkml:trace>
  <inkml:trace contextRef="#ctx0" brushRef="#br0" timeOffset="145220.7804">7644 14626 62 0,'-20'0'35'16,"8"4"2"-16,12-4-1 0,-29 20-29 16,25 1-1-16,-6-3 0 15,10 8-1-15,-2-3-2 16,7 5 0-16,0-2-2 16,5-3 0-16,2-3 0 15,-1-6-2-15,5 1-3 16,-16-15-6-16,29 8-26 15,-29-8-1-15,22-24 0 16,-14 0-1-16</inkml:trace>
  <inkml:trace contextRef="#ctx0" brushRef="#br0" timeOffset="145375.8329">7663 14428 66 0,'-17'-13'35'0,"4"4"1"16,0 2-2-16,13 7-31 15,0 0-5-15,-8-15-13 16,8 15-17-16,19-7-3 16,-5 2 0-16,3 0-2 15</inkml:trace>
  <inkml:trace contextRef="#ctx0" brushRef="#br0" timeOffset="145949.1549">8243 13796 63 0,'10'-16'37'0,"5"16"-1"15,4 8 2-15,15 14-32 0,-2 12-1 16,5 24 1-16,-5 13-2 16,-1 17 1-16,-10 10-1 15,-10 10-2 1,-13 3 1-16,-13 1-2 0,-14-6-1 16,-10-8-2-16,-4-2-5 15,-13-17-32-15,8-4 0 16,-2-13-1-16,7-7 0 15</inkml:trace>
  <inkml:trace contextRef="#ctx0" brushRef="#br0" timeOffset="148220.5049">17593 13881 1 0,'0'0'0'16,"0"0"7"-16,0 0 11 15,0 0-9-15,0 0 2 16,-11 6 1-16,11-6 1 16,0 0 0-16,0 0 0 15,0 0-1-15,-14-8-2 0,14 8-1 16,0 0-2-16,0 0-2 15,0 0 0-15,0 0-1 16,0 0-1-16,0 0 0 16,14 4 0-16,0-4-1 15,1 0 0-15,4 0 0 16,0-2-1-16,0 0-1 16,-2 1 0-16,-2 1 0 15,-4 0 1-15,-11 0-1 16,11 0 0-16,-11 0 1 15,0 0-1-15,0 0 1 16,0 0 0-16,0 0-1 16,0 0 1-16,0 0-1 0,0 0 1 15,0 0-1-15,0 0 0 16,12-4 0-16,-12 4 0 16,0 0 0-16,0 0 0 15,0 0 0-15,0 0-4 16,0 0-13-16,0 0-18 15,0 0 1-15,0 0-2 16,0 0 1-16</inkml:trace>
  <inkml:trace contextRef="#ctx0" brushRef="#br0" timeOffset="196199.5155">27768 12542 38 0,'-3'-16'32'0,"3"16"2"0,-14-15 0 15,2 13-15-15,2 14-8 16,-13-1-3-16,6 18 0 16,-11 3-3-16,5 11 0 15,-5 5-2-15,6 6-1 16,2 2 1-16,8 6-2 15,7-5-1-15,9-5 0 16,9-4 1-16,9-8-2 0,7-9 2 16,9-8-1-16,6-9 0 15,4-13 1-15,-2-15 0 16,2-10-1 0,-4-12 1-16,-3-10 1 0,-7-11-2 15,-7-8 2-15,-13-4-1 16,-11 0 0-16,-10 5 0 15,-11 4 0-15,-13 8 0 16,-4 11 0-16,-6 11 0 16,0 15 0-16,-1 10 0 15,3 13 0-15,5 7-1 16,6 10 1-16,10 8-1 16,6 5 1-16,7 3-1 0,6 2 1 15,7-1-1 1,8-1 1-16,4 1 0 15,2-6 0-15,1-1 1 16,4-3-1-16,-3-3 1 0,2 4-2 16,-3-3 1-16,-1-1 0 15,-2-1-1-15,-2-4-1 16,-1 1-1-16,-5-4-2 16,0 1-4-16,-12-22-17 15,7 17-15-15,-7-17 0 16,1 11 0-16,-1-11-1 15</inkml:trace>
  <inkml:trace contextRef="#ctx0" brushRef="#br0" timeOffset="196457.3333">28246 12861 96 0,'0'0'39'16,"-13"-14"-1"-16,13 14-2 16,-6-10-36-16,6 10-7 15,0 0-29-15,0 0-1 16,12 2-2-16,-1-1 1 15</inkml:trace>
  <inkml:trace contextRef="#ctx0" brushRef="#br0" timeOffset="196944.0513">28537 12542 84 0,'0'0'39'16,"-14"-4"-1"-16,15 17 1 15,0 5-32-15,5 16-2 16,-2 3 0-16,2 8-1 16,-2 2-2-16,-1 2 0 0,1-2-1 15,-3-3 0-15,-1-7 0 16,0-3-2-16,-1-9 1 15,-2-7-1 1,1-6 1-16,2-12-1 0,0 0 0 16,-12-11 0-16,7-8-1 15,-2-13 1-15,0-3 0 16,0-6 2-16,0-7-2 16,1-2 2-16,-2 3-1 15,5 6 2-15,-1 1 0 16,5 7-1-16,3 8 1 15,7 4-1-15,4 5 1 0,8 4-2 16,7 2 1-16,8 3 0 16,4 3-1-16,3 6 0 15,-1-1-1-15,-5 0 0 16,-1 6-2-16,-11-1-1 16,-2 8-5-16,-25-14-22 15,10 18-8-15,-10-18-1 16,-12 16 1-16</inkml:trace>
  <inkml:trace contextRef="#ctx0" brushRef="#br0" timeOffset="197135.724">28535 12738 76 0,'-17'9'37'0,"6"-6"-1"15,11-3 1-15,16 2-30 16,10 0-1-1,1-4-1-15,7 0-4 0,2 1-2 16,-3-3-3-16,6 12-9 16,-11-7-24-16,-8 3 1 15,-20-4-2-15,13 12 2 16</inkml:trace>
  <inkml:trace contextRef="#ctx0" brushRef="#br0" timeOffset="197323.8463">28527 12953 81 0,'-19'13'39'16,"9"0"-1"-16,10-13 1 15,9 19-28-15,8-19-5 16,15 0 0-16,3-4-4 0,5-1-2 16,7-2-2-16,-5-7-6 15,13 2-29-15,-14-3-2 16,-5 0 0-16,-8 0-1 15</inkml:trace>
  <inkml:trace contextRef="#ctx0" brushRef="#br0" timeOffset="197492.132">29080 12798 87 0,'0'0'39'16,"2"-12"-1"-16,-2 12-1 15,16-14-35-15,-16 14-7 0,23-11-28 16,-23 11-5-16,18-6 1 16,-18 6-2-16</inkml:trace>
  <inkml:trace contextRef="#ctx0" brushRef="#br0" timeOffset="198022.6474">29419 12393 83 0,'0'0'39'16,"-14"17"-1"-16,15 9 0 15,-1 1-32-15,8 16-1 16,-5 3 0-16,5 10-1 15,-2-1-3-15,0 0 1 16,-4-3-2-16,1-7 1 16,-4-5 0-16,-1-9-1 15,-1-9 0-15,-2-11 0 16,5-11 0-16,0 0 0 16,-11-18 1-16,10-9-1 15,2-12-1-15,0-10 1 16,1-10 1-16,2-4-1 15,2-4 1-15,2 2-1 0,0 3 1 16,4 10 0-16,2 7 0 16,4 12 0-16,4 11 0 15,7 14 0 1,7 11 0-16,3 14 0 0,2 10 0 16,4 13 0-16,-5 10 0 15,-8 8 0-15,-8 2 0 16,-15 3 0-16,-13-4-1 15,-12-4 1-15,-15-5-1 16,-10-10 0-16,-5-6-1 16,-2-9-1-16,6-2-5 15,-4-12-27-15,21-1-7 0,8-10-1 16,17 0 1-16</inkml:trace>
  <inkml:trace contextRef="#ctx0" brushRef="#br0" timeOffset="198159.6919">30018 12881 89 0,'0'0'38'15,"12"15"-3"-15,-12-15-32 16,0 0-38-16,5 15-2 16,-5-15-2-16</inkml:trace>
  <inkml:trace contextRef="#ctx0" brushRef="#br0" timeOffset="201340.1842">9939 14614 9 0,'30'1'23'0,"-14"-6"0"16,16 12 0-16,-3-7-18 0,8-1-5 15,4 0 1-15,7-1 1 16,7 0 1-16,0-2 2 16,8 4 0-16,1-5 1 15,8 5 0-15,-5-5 1 16,10 5-2-16,-1-4 0 16,7 4-1-16,2-2-2 15,8 1 0-15,2-2 0 16,6 1-1-16,3-2-1 15,6 2 1-15,2 0-1 16,5 0 0-16,2 1 0 16,2 1 0-16,0 0 0 15,1 2 0-15,2 1 1 0,-1-1 0 16,-1 0-1-16,-1 1 1 16,-1-1 0-16,0 1 0 15,2-2-1-15,-2 1 0 16,3 0 1-16,-3 0-1 15,5-1 0-15,2 2 0 16,1-2 1-16,4 0-1 16,2-1 0-16,3 3 0 15,2-2 0-15,3-1 1 16,2 0-1-16,3-1 0 16,2 1 1-16,1 0 0 15,1-3-1-15,4 2 1 16,0 0-1-16,2-2 1 0,-1 2 0 15,1-1-1-15,-1-1 0 16,0 0 0-16,-1 0 1 16,-2 1-1-1,-2-2 1-15,0 0 0 0,0 1 0 16,0-1 0-16,-2-2-1 16,0 0 1-16,3 0-2 15,-3-4 1-15,0 2-1 16,-2-1 1-16,-2 1-1 15,1-1 1-15,0-1-1 16,1 3 2-16,-6-4 0 16,2 4 0-16,-1-3 0 0,1-1 0 15,0 2-1-15,-1-2 1 16,-4-1 0-16,0 2-1 16,-4-1 1-1,1 2-1-15,1-2 0 16,-4 3 1-16,-2-2 0 0,1 2 0 15,-3-1 0-15,4 2-1 16,1-1 2-16,1 1-2 16,4 1 2-16,5 0-1 15,1 0-1-15,4 3 1 16,-1-1 0-16,2 2-1 16,0 0 0-16,1 0 0 15,-4 1-1-15,-5-3 1 0,-2 3 0 16,-1-2-1-16,0 1 1 15,1 0 0-15,1-3 0 16,-5 0 0-16,3 1 0 16,1 1 1-16,3-1 0 15,1 0 0-15,-2 2 0 16,-2-1 0-16,-1 2 0 16,-1 4 0-16,-3-3 0 15,-2 1-2-15,-5 5-2 16,-19-4-32-16,-7 0 0 15,-11-1-1-15,-23-6-1 16</inkml:trace>
  <inkml:trace contextRef="#ctx0" brushRef="#br0" timeOffset="204930.6358">1132 15929 21 0,'0'0'26'0,"0"0"-1"15,0 0 0 1,0 0-21-16,0 0-4 0,9 26-2 16,30-22 1-16,-13 1 0 15,14-3 1-15,-10 3 0 16,20-3 2-16,-14 3 1 16,23-7-1-16,-12 6 3 15,16-8 1-15,-1 6-1 16,17-7 0-16,-1 7 0 15,10-7-4-15,-1 5 0 16,8-1-1-16,-2-1 0 0,6 1 0 16,-5 1 0-16,4-2 0 15,-2 2 0-15,8-1 2 16,-1 1-1 0,1-4 2-16,5 5 0 0,-4-7 0 15,10 6-1-15,-2-5 1 16,8 4-1-16,-7-5 1 15,6 5 0-15,1-4 0 16,2 2-1-16,-4-3 0 16,1 3-1-16,-5-2 0 15,5 1 0-15,-4 1 1 16,1-1-1-16,-2-1 1 16,0 1 0-16,1 1 0 0,2 0-1 15,2-2 1 1,1 3 0-16,1-2-1 15,0 2 0-15,1 0 0 16,2 0-1-16,-6 1 0 0,1 0 1 16,-1 1-2-16,-3-1 2 15,-2 1-1-15,-3 0 0 16,-4 0 1-16,0 1-1 16,-2-1 1-16,-2 0-2 15,-1-1 2-15,-2 1-1 16,1-3 0-16,0 4 0 15,2-1 0-15,1 0 1 16,1-2-1-16,2 0 1 16,1 0-1-16,-1 0 0 15,-2-2 0-15,0 2 0 16,-1-3 1-16,-2 0-1 16,-4 3 0-16,-5-1 0 0,-5 1 1 15,-5 1 0-15,-9 1-1 16,-4-3 1-16,-8 2 0 15,-8 1 0-15,-4-2 0 16,-8 0 0-16,-3 1 0 16,-2 1-1-16,-2-2 1 15,0-1-1-15,-4 3 0 16,0-3-2-16,1 6-4 0,-14-10-25 16,7 5-6-1,-6-4 0-15,-1-2 0 16</inkml:trace>
  <inkml:trace contextRef="#ctx0" brushRef="#br0" timeOffset="206051.2565">9896 14825 10 0,'0'0'22'0,"0"0"-1"15,0 0-7-15,0 0-3 16,0 0-2-16,-12 5 0 16,12-5-1-16,-16 19 0 15,0-4-1-15,5 15 1 16,-12 1-2-16,6 12 0 15,-11 1-2-15,3 11 1 0,-8-2-2 16,4 6-1-16,-5-6 2 16,3-2-2-16,-1-8 2 15,3-3-3-15,5-7-1 16,2-11-13-16,5 0-19 16,7-8-1-16,10-14-2 15,0 0 1-15</inkml:trace>
  <inkml:trace contextRef="#ctx0" brushRef="#br0" timeOffset="207994.8044">10475 15297 46 0,'-9'17'31'0,"4"12"1"16,-3 7-1-16,-1 7-27 15,4 14-1-15,-2 3 1 0,3 7-1 16,-2-7 1-16,4 2-1 15,-2-5-2 1,4-6 1-16,-1-8-1 16,3-9 0-16,1-8-1 0,2-7 0 15,-2-8 0-15,-3-11 0 16,0 0 0-16,10-21 0 16,-9-6 0-16,-2-12 0 15,-3-12 1-15,2-13 0 16,-2-8 0-16,3-8 1 15,-1-2-1-15,5 3 2 16,1 4-1-16,6 13 0 16,2 5 0-16,8 18 1 0,-1 10-1 15,5 18 0 1,0 7 0-16,0 13 0 16,-4 8-1-16,-7 10 0 15,-4 9 1-15,-9 4-1 0,-9 2 0 16,-8 2-2-16,-7 3 0 15,-9-8-6-15,8 8-17 16,-8-17-12-16,4-2-1 16,4-10 0-16,10-4 0 15</inkml:trace>
  <inkml:trace contextRef="#ctx0" brushRef="#br0" timeOffset="208354.9279">10724 15505 72 0,'11'11'33'16,"3"8"1"-16,2 9-1 16,4 5-33-16,2 8 1 15,-3 0 2-15,1 4 0 16,-8-3 2-16,1-1-1 15,-9-11 1-15,1-2 0 16,-9-13-1-16,4-15 0 16,-14 3 0-16,14-3-1 15,-19-32-1-15,12 0 1 16,0-8-2-16,4-4 1 16,5-4-2-16,2 0 0 15,7 3-1-15,0 4-2 0,4 11 0 16,-3 2-7-16,16 23-13 15,-11-3-16-15,7 9 0 16,-4 0 1-16,5 7-1 16</inkml:trace>
  <inkml:trace contextRef="#ctx0" brushRef="#br0" timeOffset="208711.0496">11211 15521 63 0,'-12'-2'36'16,"-2"10"-1"-16,0 3 1 0,11 12-29 15,-10 0-2-15,7 14 1 16,-3 0-2-16,9 7 0 16,4-1-3-16,9-3 2 15,5-3-2-15,8-9 0 16,2-8-1-16,3-8 2 15,-1-12-1-15,-2-9 0 16,-6-10 0-16,-8-8 1 16,-13-9-1-16,-8-3 0 15,-11-7 1-15,-7 4-2 16,-8 1 1-16,-3 5-2 16,1 8 0-16,-2 4-4 0,14 14-3 15,-4-5-16-15,27 15-14 16,0 0 0-16,0 0-1 15,31 8 2-15</inkml:trace>
  <inkml:trace contextRef="#ctx0" brushRef="#br0" timeOffset="209266.2403">11484 15507 69 0,'0'-12'36'16,"0"12"-1"-16,0 0 1 15,-6 12-28-15,2 3-4 16,9 13 1-16,-3 2-2 0,4 9 0 16,-1 3-1-16,4 5 0 15,1-4-1-15,2 0 1 16,1-8-1 0,-3-5 0-16,1-7-1 0,-1-9 1 15,-10-14-1-15,17 0 1 16,-9-15-1-16,-2-9 0 15,-1-9 0-15,0-7 0 16,1-2 0-16,1-3 0 16,0 3 0-16,2 5 0 15,2 5 0-15,5 9 1 16,2 7-1-16,5 5 0 16,5 7 0-16,3 4 0 0,2 1 0 15,3-2 0-15,3 1-1 16,-2-3 1-1,0-3 0-15,-6 0 0 16,-3-6 0-16,-6-2-1 0,-4-1 1 16,-11-1 0-16,-5-2 0 15,-8 2 0-15,-6 3 1 16,-6 5 0-16,-6 7 0 16,1 7 1-16,-5 8-1 15,4 9 0-15,-1 8 0 16,6 9 1-16,3 5-2 15,9 2 1-15,5 3-2 16,9-2 0-16,10-2-3 16,0-17-14-16,13 7-20 15,7-16-2-15,8-5 0 16,5-10-1-16</inkml:trace>
  <inkml:trace contextRef="#ctx0" brushRef="#br0" timeOffset="209762.4088">13348 15030 51 0,'0'0'35'16,"-12"-7"2"-16,12 7-1 15,-6 29-25-15,0-3-3 16,8 23 0-16,-7 5 0 16,5 21-1-16,-7 8-2 0,3 10-1 15,-3 2-2-15,2 2 1 16,-1-6-1-16,1-6-1 15,3-5 0-15,-1-17-3 16,7-5-3-16,-6-20-20 16,11 0-15-16,1-17 1 15,6-6 1-15,0-17-4 16</inkml:trace>
  <inkml:trace contextRef="#ctx0" brushRef="#br0" timeOffset="210469.8192">14121 15246 34 0,'-3'-20'31'0,"-8"-1"1"16,3 3 0-16,-4 9-24 15,-7-9 0-15,8 13 1 16,-11-4-1-16,9 11-1 16,-9-1-1-16,6 13-2 15,-5-1 0-15,6 15-1 16,-3 0 1-16,4 11-2 15,-1 5 1-15,4 7-2 0,0 0 1 16,3 5-1-16,0 0 1 16,2-4-2-16,1-6 1 15,2-5-1 1,0-11 0-16,1-6 1 0,-1-8-1 16,3-16 1-16,0 0-1 15,0 0 1-15,8-28-2 16,-1 6 2-16,3-3-1 15,2-3 1-15,3 2-1 16,2 6 0-16,0 5 1 16,1 8-1-16,0 7 1 15,0 9 0-15,-1 6 0 16,0 8 0-16,-1 3 0 0,2 2-1 16,1-1 0-1,2 3 0-15,4 0-4 16,-2-11-4-16,15 6-30 15,-10-10-1-15,1 1 0 0,0-10-1 16</inkml:trace>
  <inkml:trace contextRef="#ctx0" brushRef="#br0" timeOffset="211302.1022">14763 15056 52 0,'-13'-10'33'16,"-6"5"1"-16,-3-3-6 16,4 23-18-16,-11-1-1 15,7 19 0-15,-9 3-2 16,9 17-1-16,-5 6-1 0,8 11-2 15,1 2-1-15,5 4 0 16,5 2-1-16,5-3-2 16,9-4 1-1,7-10-2-15,10-1-2 0,4-20-3 16,15 2-6-16,-5-23-20 16,12-6-3-16,2-13-1 15,3-11 1-15</inkml:trace>
  <inkml:trace contextRef="#ctx0" brushRef="#br0" timeOffset="211742.2523">15091 15336 41 0,'-13'-40'33'0,"-4"8"1"16,-3 14 0 0,-9-1-22-16,13 24-1 15,-12 1-1-15,13 18-3 16,-8 3-1-16,10 13-2 0,-2 6 0 15,8 9-2-15,1 3 0 16,7 3-2-16,6-7 2 16,7-4-2-16,6-5 0 15,7-11 0-15,4-11 0 16,3-12 0-16,1-12 0 16,1-13 0-16,-4-10 0 15,-6-11 0-15,-5-13 0 16,-10-9 0-16,-6-2-1 15,-11-2 1-15,-9-1 0 16,-8 4 0-16,-5 9 0 16,-5 11 1-16,0 10-1 15,3 14 1-15,-1 9 0 0,7 12 1 16,4 10-1-16,8 6 0 16,6 3 1-16,8 5-1 15,6 0 0-15,4 2-2 16,6-1 1-16,4-4-2 15,9-2-2-15,-5-15-9 16,16 7-25-16,-9-9 0 16,5-1 0-16,-4-8 1 15</inkml:trace>
  <inkml:trace contextRef="#ctx0" brushRef="#br0" timeOffset="211902.3066">15403 15547 55 0,'7'23'36'0,"-3"9"0"0,-10 2 0 15,8 11-22-15,-15-10-6 16,6 10-2-16,-2-7-3 16,0-1-4-16,7 6-10 15,-3-13-25-15,5-3-1 16,0-8-1-16,6-4 1 16</inkml:trace>
  <inkml:trace contextRef="#ctx0" brushRef="#br0" timeOffset="212494.5094">15753 15070 73 0,'21'-3'36'0,"3"17"2"15,-1 7-2 1,1 14-31-16,-2 10-2 16,1 14 0-16,-14 9 1 15,-5 11-2-15,-11 0 1 0,-7 3-3 16,-4-4 0-16,-4-3-1 15,5-6-2-15,-7-20-11 16,11 0-23-16,5-17-1 16,9-7 0-16,-1-25 0 15</inkml:trace>
  <inkml:trace contextRef="#ctx0" brushRef="#br0" timeOffset="212682.5737">16278 15517 87 0,'11'-9'36'0,"5"1"1"16,6 3-5-16,-2 6-40 16,11-6-26-16,12 7-2 15,3-2 0-15,4-2-1 16</inkml:trace>
  <inkml:trace contextRef="#ctx0" brushRef="#br0" timeOffset="213350.8021">17460 15132 26 0,'-21'-25'32'16,"4"5"-1"-16,-7 1 2 0,0-4-21 15,7 17-1-15,-10-10 0 16,12 18-2-16,-9-7-2 16,9 15-2-16,-4-1 0 15,5 11-2-15,0 3 0 16,-1 11 0-16,-1 6-2 15,0 10 2-15,1 5-1 16,-1 6 0-16,-1 3-1 16,2 3 1-16,0-3-1 15,3-5 0-15,2-5 1 16,3-8-2-16,2-10 0 16,4-8 1-16,1-11 0 0,0-17-1 15,11 3 0-15,-1-17 1 16,1-7-1-16,2-7 0 15,3 0 1-15,2-3-1 16,2 2 1-16,-1 5-1 16,1 6 1-16,-3 9-1 15,0 8 1-15,0 8 0 16,-2 5-1-16,1 8 0 16,1 4 0-16,0 4 0 15,5 4-2-15,2-3-1 16,9 6-4-16,-8-17-18 15,11 6-13-15,-3-8-1 16,3-2 1-16,-2-12-1 0</inkml:trace>
  <inkml:trace contextRef="#ctx0" brushRef="#br0" timeOffset="213649.9049">17978 15002 50 0,'-14'-20'35'16,"-3"9"1"-16,-4 5-1 16,4 17-25-16,-10 1-2 0,9 23-1 15,-11 0-1-15,8 16-2 16,-3 5-1-16,6 8-1 15,1 3 0 1,6 5-1-16,6-2 0 0,5-3-3 16,11 0-3-16,0-19-5 15,20 2-26-15,-7-14-1 16,9-7-1-16,1-15 1 16</inkml:trace>
  <inkml:trace contextRef="#ctx0" brushRef="#br0" timeOffset="214110.0622">18269 15195 48 0,'-14'-18'35'16,"2"5"0"-16,-4 8 1 0,-1-1-28 15,7 19-2-15,-7 2 0 16,9 15 0-16,-4 4-1 15,8 11-2-15,0 4-1 16,7 5 0-16,3 1-1 16,5-1-1-16,5-5 1 15,3-9-1-15,4-10 0 16,3-9 0-16,0-11 0 16,1-14 0-16,-3-12 1 15,0-12-1-15,-3-10 0 16,-5-10 0-16,-4-8 0 15,-7-6 0-15,-6-2 0 16,-4 0 0-16,-8 1 0 0,-6 9 1 16,-5 6 0-16,-1 12 1 15,-3 13-1-15,3 14 1 16,0 10-1-16,5 10 1 16,2 11-2-16,10 6 1 15,4 4-2-15,9 5-1 16,7 3 0-16,5-6-5 15,19 13-11-15,-2-12-20 16,6 2 0-16,-1-8 0 16,4-1 0-16</inkml:trace>
  <inkml:trace contextRef="#ctx0" brushRef="#br0" timeOffset="214455.1811">18570 15489 58 0,'0'0'35'0,"8"-15"1"16,-8 15-1-16,17-12-30 16,-1 17 1-16,-5-5-1 15,3 12-1-15,-6 2-1 16,-4 11 0-16,-6 2 0 15,-4 6 0-15,-9 1 0 0,-1 3 0 16,-6 0 0-16,3-4 0 16,-2-4-1-16,9-5 0 15,5-6-1-15,9-5 0 16,9-3-2-16,7-6 0 16,9-4-2-16,2-9-2 15,12 7-8-15,-12-18-26 16,8-1 0-16,-8-7-1 15,2-4 1-15</inkml:trace>
  <inkml:trace contextRef="#ctx0" brushRef="#br0" timeOffset="214694.2619">19077 14886 68 0,'18'-5'38'16,"3"21"0"-16,-6 8 1 16,3 18-33-16,-10 6-1 15,1 15 0-15,-9 2 0 16,-2 13-3-16,-6-1-1 16,-5-2-2-16,1-1-2 15,-13-13-35-15,9 1-1 16,-3-14-1-16,1-8-1 15</inkml:trace>
  <inkml:trace contextRef="#ctx0" brushRef="#br0" timeOffset="215138.4152">19548 14786 46 0,'0'0'37'0,"-10"11"1"16,8 23-1-16,-5 9-23 15,5 18-6-15,-7 6-2 16,7 13 1-16,-6 3-3 15,5 7-1-15,1-3-1 16,3-2-1-16,5-4-2 16,-1-11-8-16,9-2-28 15,-7-10-2-15,4-8-1 16,-3-14 0-16</inkml:trace>
  <inkml:trace contextRef="#ctx0" brushRef="#br0" timeOffset="215634.5889">20523 15086 58 0,'0'0'36'0,"0"0"-1"15,-24 6 1-15,0 0-31 16,-2 10 1-16,-13-4-1 15,4 6 0-15,-9-3-1 16,5 2-1-16,4-3-1 16,11 1 0-16,3-3-1 15,9 1 1-15,11 1-1 16,6-3-1-16,9 2 0 0,9 3 1 16,3-2 0-16,7 2-1 15,2 0 1 1,3-1-1-16,-2-1 0 0,-3 1-1 15,-3-2 0-15,-8-4-2 16,0 6-5-16,-22-15-9 16,11 10-21-16,-11-10 1 15,0 0-1-15,-15 6 0 16</inkml:trace>
  <inkml:trace contextRef="#ctx0" brushRef="#br0" timeOffset="215838.6528">20108 15343 68 0,'-11'6'38'0,"14"8"-1"0,5-2 1 16,14 10-33-16,-3-3 0 16,11 8-1-16,-2 0-3 15,5 1-2-15,3 4-4 16,-11-9-32-16,8 2 0 15,-5-5-1-15,-1-5-2 16</inkml:trace>
  <inkml:trace contextRef="#ctx0" brushRef="#br0" timeOffset="216666.8321">21307 14662 59 0,'0'0'35'15,"0"0"0"-15,0 0 0 16,-19 11-27-16,14 21-1 15,-8 1-1-15,9 16 1 16,-11 6-3-16,3 8 1 16,-3 0-2-16,4 3 0 0,0-3-1 15,6-5 0-15,-2-4 0 16,4-8 0-16,7-7 0 16,2-7 0-1,4-5 0-15,2-4-1 0,5-6 0 16,7-5 0-16,1-6 0 15,3-1-1-15,0-5 0 16,0 0-1-16,4-2 0 16,-3-4 0-16,1 2-2 15,-7-6-1-15,7 9-5 16,-19-13-28-16,15 4-4 16,-6-10 2-16,-1 2 0 15</inkml:trace>
  <inkml:trace contextRef="#ctx0" brushRef="#br0" timeOffset="216858.8973">21837 15063 84 0,'0'0'39'0,"0"0"-1"15,-3-13-1-15,3 13-35 16,0 0-1-16,0 0-3 15,9 15-18-15,-9-15-17 16,17 9 0-16,-2-8-2 16,3-1 1-16</inkml:trace>
  <inkml:trace contextRef="#ctx0" brushRef="#br0" timeOffset="217287.124">22484 14636 68 0,'-6'-17'36'0,"1"3"1"16,5 14-1-16,0 0-30 0,-5 27 1 15,3-2-1-15,4 17-1 16,-2 8-3-16,1 10 1 15,0 7-2-15,2 3 1 16,-2 0-3-16,2-6 1 16,-2-3-2-16,-2-9-2 15,3-4-1-15,-8-21-10 16,13 1-22-16,-9-13-1 16,2-15 0-16,0 0 0 15</inkml:trace>
  <inkml:trace contextRef="#ctx0" brushRef="#br0" timeOffset="217522.2042">22684 14661 58 0,'0'0'37'0,"0"0"0"16,-8 12 0-16,-1 10-20 15,7 21-12-15,-6 3-1 16,6 16 1-16,-3 3-4 15,5 6 1-15,2 0-3 16,2-2-1-16,2-1-1 0,-2-12-4 16,8 9-9-16,-5-23-21 15,2-4 0-15,-2-14-1 16,3-9 2-16</inkml:trace>
  <inkml:trace contextRef="#ctx0" brushRef="#br0" timeOffset="217978.3598">23051 14750 61 0,'-13'-14'37'16,"-4"6"-1"-16,2 15 0 0,-1 5-28 15,10 21-2-15,-1 5-1 16,6 14-1-16,3 3-2 15,6 8 0-15,4-1-2 16,7-8 1-16,2-3-1 16,7-12 0-16,0-11 0 15,4-13-1-15,0-11 1 16,-2-15 0-16,-1-10 0 16,-5-15 1-16,-2-12-1 15,-10-13 0-15,-8-4 1 16,-7-6-1-16,-7 1 1 15,-8 4 0-15,-8 9 0 16,-5 16 1-16,-6 12 0 0,3 19 0 16,1 14 0-16,5 13-1 15,3 9 1-15,13 10 0 16,6 4-2 0,13 2 1-16,12 2-2 0,6-4 1 15,8-4-2-15,3-7-1 16,5-2-2-16,-5-17-7 15,14 1-25-15,-15-11-2 16,-1-1 1-16,-3-9-1 16</inkml:trace>
  <inkml:trace contextRef="#ctx0" brushRef="#br0" timeOffset="218159.4226">23526 14988 62 0,'0'22'37'0,"2"8"0"15,-5-2-1-15,8 13-25 16,-10-11-4-16,10 7-2 0,-5-2-3 16,2-2-3-16,3 0-2 15,-6-14-15-15,8 5-19 16,-4-7-1-16,4-3 0 16,-7-14 0-16</inkml:trace>
  <inkml:trace contextRef="#ctx0" brushRef="#br0" timeOffset="218346.4867">23822 14916 75 0,'22'-23'36'0,"5"1"1"0,6 2-2 15,8 6-35-15,8 0-4 16,11 10-7-16,-4-5-24 15,4 1-1-15,-1 2 0 16,-2 1 0-16</inkml:trace>
  <inkml:trace contextRef="#ctx0" brushRef="#br0" timeOffset="218850.6587">24557 14609 56 0,'0'0'36'16,"-14"-15"0"-16,14 15 1 15,-14 3-28-15,-4 2-1 16,6 13-2-16,-6 2-2 16,1 14 0-16,-1 2-1 15,3 12-1-15,1 6 0 16,5 5-1-16,3 1 0 15,9-1-1-15,5-3 0 16,5-7 1-16,7-5-1 16,3-12 0-16,5-11 0 15,4-13 1-15,0-8-1 16,1-12 0-16,-1-13 0 0,-4-13-1 16,-2-12 2-16,-5-11-2 15,-13-4 1-15,-8-4 0 16,-8-2 1-16,-11 7-1 15,-6 7 1-15,-6 14 1 16,-4 12-1-16,-1 16 1 16,2 13-1-16,7 14 1 15,7 9-1-15,9 9 1 16,8 5-2-16,9 4 1 16,8 2-2-16,5 1 0 15,8-4-1-15,2-2-1 16,3 0-2-16,-5-20-12 15,5 7-22-15,-3-9-1 0,-1 0 0 16,-1-9 0-16</inkml:trace>
  <inkml:trace contextRef="#ctx0" brushRef="#br0" timeOffset="219202.7794">24856 14982 61 0,'0'0'36'16,"16"-10"1"-16,-4 9-1 0,4 9-29 16,-3 2-2-16,2 12 1 15,-12 1-1-15,-1 10 0 16,-12-3-1-16,-5 4 0 15,-6-1-1-15,1-1 0 16,-4-5-1-16,5 1 0 16,4-7 0-16,8-2-2 15,7-3 0-15,10-4-1 16,7-2-1-16,2-9-2 16,11 4-4-16,-8-21-12 15,8 8-20-15,1-11 0 16,3 0 0-16,-2-8 1 15</inkml:trace>
  <inkml:trace contextRef="#ctx0" brushRef="#br0" timeOffset="219481.8743">25334 14512 65 0,'7'-15'38'0,"-7"15"0"16,0 0-1-16,0 0-29 16,0 39-2-16,-6-7 0 15,3 15-2-15,-2 3 0 16,5 13-2-16,-1 5 0 0,3 1-1 16,1 1-1-1,0-2 0-15,2-2-1 16,-3-10-1-16,2 0-3 15,-11-22-10-15,4-3-24 0,-4-14-1 16,7-17 2-16,0 0-2 16</inkml:trace>
  <inkml:trace contextRef="#ctx0" brushRef="#br0" timeOffset="219713.9532">25542 14524 83 0,'-14'2'40'0,"8"19"-1"15,-5-3-6-15,10 30-28 0,-8 3 1 16,11 14 0-16,-6 6-3 16,5 5-2-16,3 0-1 15,1-1-2-15,4 1-4 16,-13-14-33-16,11 1-1 15,-7-16-1-15,5-7 0 16</inkml:trace>
  <inkml:trace contextRef="#ctx0" brushRef="#br0" timeOffset="220150.1027">25833 15262 62 0,'0'0'37'16,"3"-22"1"-16,-1 11-1 16,3-8-31-16,7 8 0 15,-2-7 0-15,7 4-2 16,-3 1-1-16,4 7-1 15,-3 5 0-15,-1 6 0 16,-5 7-1-16,-7 5 0 16,-8 6 1-16,-5 8-1 15,-8 1 2-15,-6 6-1 0,-2-2 0 16,2 0 0-16,0-4 1 16,7 0-1-16,7-5 0 15,10-2 0-15,9-5-1 16,13-3 0-16,6-7-1 15,10-3 0-15,2-3 0 16,1-4 0-16,0-1-2 16,-6-7-1-16,-2 5-3 15,-21-13-29-15,6 9-7 16,-11-4 0-16,-6 11-1 16</inkml:trace>
  <inkml:trace contextRef="#ctx0" brushRef="#br0" timeOffset="225417.7702">16450 16627 43 0,'0'0'31'16,"-12"0"1"-16,12 0 0 16,-11 27-23-16,-1-10-3 15,8 15-1-15,-3-4-1 16,7 10 0-16,0-3 1 16,7 0-3-16,1-1 2 15,6-5-2-15,2-6 2 16,6-8-3-16,0-8 2 15,3-8-2-15,2-11 0 16,-1-5 0-16,-2-11-2 16,-1-4 1-16,-2-7-1 15,-4 3 2-15,-3-7-2 16,-5 7 2-16,-4 3-1 0,-1 7 1 16,-4 9 1-16,0 17 0 15,0 0-1-15,5 12 1 16,-4 20-1-16,-1 16 0 15,-1 16 1-15,-2 15 0 16,0 10 2-16,-3 8-2 16,-2 1 2-16,-1 10-1 15,-2-6 2-15,-2-6-1 16,-4-6-2-16,-1-15 3 16,-6-15-4-16,-1-12 2 15,25-48-2-15,-60 40 3 16,60-40-4-16,-61-45-1 15,37-6 3-15,6-15-4 0,8-8 3 16,7-3-3-16,12-4 0 16,6 5-4-16,11 15 1 15,1 5-5-15,18 16-13 16,-7-2-17-16,6 12 0 16,-2-6-1-16,3 5 3 15</inkml:trace>
  <inkml:trace contextRef="#ctx0" brushRef="#br0" timeOffset="225778.8916">17107 16648 43 0,'-17'-6'36'15,"-3"9"1"-15,-1 4 0 0,4 15-14 16,-7-6-15-16,10 15-1 16,-6 1 0-16,9 5-2 15,1 0 0-15,9 0-3 16,4-7 2-16,11-2-3 16,4-7 2-16,7-12-2 15,3-8 0-15,-2-14 0 16,-1-7-3-16,-7-9 2 0,-8-1-2 15,-8-8 2-15,-9 1-3 16,-8 1 1-16,-2 5-3 16,-7 8-1-1,8 13-3-15,-8-2-28 0,24 12 0 16,-14 1-2-16,14-1 1 16</inkml:trace>
  <inkml:trace contextRef="#ctx0" brushRef="#br0" timeOffset="226170.0244">17259 16673 51 0,'0'0'35'0,"-6"-17"0"15,6 17 1-15,0 0-23 16,3 14-4-16,-7 3-3 0,5 8-1 15,-3 6-2-15,3 7 0 16,-1-3 1-16,2 0-2 16,1-1 1-16,3-6-2 15,5-7 2-15,4-10-3 16,3-8 3-16,5-10-2 16,3-8-1-16,2-8 1 15,-1-7-2-15,-2 1 2 16,-3-3-2-16,-3 7 3 15,-7-2-3-15,-4 11 2 16,-8 16-2-16,0 0 2 16,0 0-1-16,0 20-1 15,2 2 0-15,-4-1-5 0,11 16-3 16,-12-7-30-16,17 3 2 16,2-6-3-16,6-4 3 15</inkml:trace>
  <inkml:trace contextRef="#ctx0" brushRef="#br0" timeOffset="226558.1578">17738 16688 45 0,'-8'-13'36'16,"6"1"0"-16,2 12 1 16,7-11-25-16,9 22-3 15,-16-11-2-15,21 34-1 16,-12-9-1-16,2 12-1 16,-5-2 2-16,-1 2-3 15,-8-2 3-15,-2-3-3 16,-3-6 2-16,0-4-1 15,-4-9 1-15,12-13-3 16,-17 7 0-16,17-7 0 16,-7-26-2-16,10 0 0 15,8-5-3-15,4-7 0 0,9 0-3 16,0-6-2-16,18 12-17 16,-4-4-16-16,5 9-3 15,-2 4 2 1,0 11 1-16</inkml:trace>
  <inkml:trace contextRef="#ctx0" brushRef="#br0" timeOffset="227010.3135">18458 16624 24 0,'6'-16'34'16,"-6"16"1"-16,-15-15 0 15,0-2-17-15,15 17-7 16,-36 1-1-16,20 7-2 16,-8 0-2-16,9 7-1 0,-2 4-1 15,14 8 0 1,0 1-1-16,7 5 0 16,-1 0 1-16,2 3-1 0,-2-5 1 15,-3-3-2-15,-8-5 2 16,-6-3-3-16,-6-5 1 15,-3-8-3-15,1 0-3 16,-2-14-4-16,24 7-13 16,-16-12-19-16,22-5-2 15,7-7 1-15,13-2-1 16</inkml:trace>
  <inkml:trace contextRef="#ctx0" brushRef="#br0" timeOffset="227342.4255">18523 16770 37 0,'14'14'35'16,"-14"-14"0"-16,28 5 0 0,-7-2-23 15,1-15-5-15,11-1-1 16,-5-4-3-16,3 3 0 16,-8-8 0-16,-4 1-1 15,-10-1 1-15,-7 3-1 16,-13 0 1-16,-4 9 0 15,-11-1 1-15,-2 10-2 16,-6 7 0-16,2 6 0 16,1 5 0-16,8 8 0 0,7 5-1 15,10 2-1 1,9 5 2-16,10-6-2 16,12 0 1-16,6-5-2 15,12-1 0-15,1-6-4 0,8 1-2 16,-12-13-31-16,7-4-1 15,-7-9-1 1,1-6 2-16</inkml:trace>
  <inkml:trace contextRef="#ctx0" brushRef="#br0" timeOffset="227790.5795">19142 16265 28 0,'0'0'35'0,"0"0"-1"16,0 0 1-16,-11 5-21 16,11-5-4-16,-6 20-2 15,-3 0-2-15,7 15 0 16,-7-1-2-16,4 13 1 16,-2 1-1-16,3 5-1 0,-1 0 0 15,4 2 0-15,1-6-2 16,4-3 1-16,2-4 1 15,2 0-2-15,2-10 3 16,4-1-4-16,1-10 1 16,5-2-3-16,3-5 0 15,-3-13-5-15,9 6-8 16,-7-23-25-16,2 0-2 16,-3-6 2-16,-1 0-2 15</inkml:trace>
  <inkml:trace contextRef="#ctx0" brushRef="#br0" timeOffset="228277.7454">19494 16642 24 0,'22'-8'33'0,"-1"-13"0"16,4-4 1-16,-1-3-23 16,-11-15-3-16,4 4-2 0,-14-4 0 15,-2 5-1-15,-13-4-1 16,-3 10 0-16,-8 3 1 15,2 12-2 1,-6 7 1-16,5 15-1 0,-3 6 0 16,7 13 0-16,0 9-1 15,9 12 0-15,0 4 0 16,5 9 1-16,3 3-1 16,2 5 1-16,1-1 1 15,0 0-1-15,1 0 1 16,-1-6-2-16,-1 0 2 15,0 0-3-15,-2-5 4 16,-2-9-4-16,0 3 1 0,1-8-4 16,2-6-1-1,-8-9-8-15,17-3-27 16,-9-22-4-16,0 0 0 16,5-16-1-16</inkml:trace>
  <inkml:trace contextRef="#ctx0" brushRef="#br0" timeOffset="228446.8034">19338 16855 56 0,'1'-20'39'15,"8"-1"-3"-15,13 2 2 16,6-5-30-16,15 11-2 16,1-2-3-16,1 1-7 15,11 7-28-15,-10-2-6 16,-2 3-1-16,-8 3 0 15</inkml:trace>
  <inkml:trace contextRef="#ctx0" brushRef="#br0" timeOffset="228578.8486">19953 16871 69 0,'4'20'41'0,"-5"-6"0"15,0-1-6-15,1-13-56 16,0 0-14-16,0 0-3 15,0 0-2-15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7:54:43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9969 14616 5 0,'0'0'5'15,"0"0"1"-15,3-12-2 16,-3 12 0-16,0 0 0 16,0 0 1-16,0 0 1 15,0 0 1-15,0 0 0 16,0 0 1-16,0 0-2 16,0 0 1-16,0 0-1 0,0 0 0 15,0 0-1-15,0 0 0 16,0 0 0-16,0 0 0 15,0 0-1-15,0 0 0 16,0 0 0-16,0 0-1 16,0 0 0-16,0 0-1 15,0 0 0-15,-11 9-1 16,11-9 1-16,0 0 0 16,0 0-1-16,0 0 0 15,0 0 1-15,0 0 0 16,-6 11 0-16,6-11-1 15,0 0 0-15,0 0 1 0,0 0-1 16,0 0 0-16,-6 10 0 16,6-10 0-16,0 0 1 15,0 0-1-15,-8 13 1 16,8-13-1-16,0 0 1 16,0 0-1-16,-8 10 1 15,8-10 0-15,0 0-1 16,0 0 0-16,-10 11 0 15,10-11 0-15,0 0-1 16,0 0 1-16,-7 13 0 16,7-13-1-16,0 0 0 15,-6 12 1-15,6-12-1 16,0 0 1-16,-4 12-1 0,4-12 1 16,-6 11-1-16,6-11 0 15,0 0 1-15,-11 13-1 16,11-13 0-16,0 0 0 15,-8 13 1-15,8-13-2 16,0 0 2-16,0 0-1 16,-6 14 1-16,6-14-1 15,0 0 1-15,0 0-1 16,-2 12 0-16,2-12 0 16,0 0 1-16,-3 12-1 15,3-12 0-15,0 0 0 16,-4 15 0-16,4-15 0 15,-5 11 0-15,5-11 1 0,0 0-1 16,-9 15 0-16,9-15 0 16,-5 11 0-16,5-11 0 15,-3 11 1 1,3-11-1-16,0 0 0 0,-4 16 1 16,4-16-1-16,0 0 0 15,-4 11 0-15,4-11 0 16,0 0 1-16,0 0-1 15,-6 13 0-15,6-13-1 16,0 0 1-16,-7 16 1 16,7-16-2-16,-6 12 1 15,6-12 0-15,-5 14 0 16,5-14 0-16,-6 14 0 0,6-14 0 16,-5 11 0-16,5-11 0 15,-6 16 0-15,6-16 1 16,-5 16-1-1,5-16 0-15,-6 13 0 0,6-13 0 16,-6 15 0-16,6-15 0 16,-6 12 0-16,6-12 0 15,-6 14 0-15,6-14 1 16,-7 12-2-16,7-12 2 16,-6 11-1-16,6-11 0 15,-5 14 0-15,5-14 0 16,-4 11 0-16,4-11 0 15,-7 13 1-15,7-13-1 0,-4 12 0 16,4-12 0 0,-5 11 0-16,5-11 0 15,-6 13 0-15,6-13 0 16,-8 11 1-16,8-11-1 0,-7 14 0 16,7-14 0-16,-9 13 0 15,9-13 0-15,-8 12 0 16,8-12 0-16,-8 11 0 15,8-11 0-15,-7 11 0 16,7-11 1-16,0 0-1 16,-10 12 0-16,10-12 0 15,0 0 0-15,-11 17 1 16,11-17-2-16,0 0 2 16,-9 13-2-16,9-13 1 15,0 0 0-15,-14 15 0 16,14-15 0-16,-10 11 0 0,10-11 0 15,0 0 0-15,-14 15 1 16,14-15-1-16,0 0 0 16,-15 12 1-16,15-12-1 15,0 0 1-15,-12 13 0 16,12-13-1-16,0 0 0 16,-12 17 0-16,12-17 1 15,-6 15-1-15,6-15 1 16,-6 12-1-16,6-12 1 15,-7 11-2-15,7-11 2 16,0 0-1-16,-11 14 0 16,11-14 1-16,0 0-1 15,-12 11 0-15,12-11 0 0,0 0 0 16,-11 12 0-16,11-12 0 16,-6 11 0-16,6-11 0 15,0 0 0-15,-10 14 0 16,10-14 0-16,0 0 0 15,-12 13 0-15,12-13 0 16,0 0 0-16,-8 17 0 16,8-17 1-16,-5 12-1 15,5-12 0-15,-5 15 0 16,5-15 1-16,-5 13-1 16,5-13 0-16,-7 12 0 15,7-12 0-15,-9 15 0 16,9-15 0-16,-7 12 0 0,7-12 0 15,-8 13 0-15,8-13 1 16,-6 15-1-16,6-15 0 16,-6 12 0-1,6-12 0-15,-6 14 1 0,6-14-1 16,-3 11 0-16,3-11 1 16,-5 13-1-16,5-13 0 15,-4 10 0-15,4-10 0 16,0 0 0-16,-5 16 0 15,5-16 0-15,-5 12 0 16,5-12 0-16,-5 14 0 16,5-14 0-16,0 0 0 15,-6 16 0-15,6-16 0 0,-3 10 0 16,3-10 1-16,-5 11-1 16,5-11 0-16,-5 14 0 15,5-14 0-15,-6 11 0 16,6-11 1-16,-5 13-1 15,5-13 0-15,0 0 0 16,-9 15-1-16,9-15 1 16,0 0 0-16,-6 13 0 15,6-13 0-15,0 0 0 16,-7 13 0-16,7-13 0 16,0 0 1-16,-8 14-1 15,8-14 0-15,0 0 0 16,-8 14 0-16,8-14 0 0,0 0 0 15,0 0 0-15,-9 14 0 16,9-14 1-16,0 0-1 16,0 0 0-1,0 0 0-15,0 0 0 0,0 0 0 16,-4 10 0-16,4-10 0 16,0 0-2-16,0 0-8 15,7-19-25-15,-3 4-1 16,-2-6-2-16,2-7-1 15</inkml:trace>
  <inkml:trace contextRef="#ctx0" brushRef="#br0" timeOffset="3904.0175">24967 14230 7 0,'11'5'7'0,"-11"-5"0"16,0 0 0-16,0 0 1 15,0 0-2-15,0 0 1 16,0 0-2-16,0 0-1 15,11 2-1-15,-11-2 0 0,0 0 0 16,0 0-1-16,12 5 1 16,-12-5 0-16,0 0 0 15,0 0 0-15,12 3 1 16,-12-3-1-16,0 0 1 16,14 2-1-16,-14-2 1 15,0 0-1-15,12 0 0 16,-12 0 1-16,11-1-1 15,-11 1 1-15,12 0-1 16,-12 0 0-16,13-1 0 16,-13 1 0-16,14 0-1 15,-14 0 1-15,0 0-1 16,14 3 0-16,-14-3 0 0,0 0 0 16,16 0 1-16,-16 0-1 15,13-1 0-15,-13 1-1 16,15-1 1-16,-15 1 0 15,15 0-1-15,-15 0 0 16,15 0 0-16,-15 0 1 16,13 0-1-16,-13 0 1 15,14 2-1-15,-14-2 0 16,14-1 1-16,-14 1-1 16,17 0 0-16,-17 0 0 15,17 1 0-15,-17-1 0 16,19-1 0-16,-8 2 0 15,-11-1 0-15,22-2-1 0,-11 2 1 16,1 0-1-16,0-1 1 16,1 0 0-1,2-1 0-15,1 2-1 16,-1-1 1-16,3 2 0 0,0-3 0 16,4 1-1-16,-1-1 1 15,2 1 0-15,-1-2-1 16,3 0 1-16,-1 1-1 15,0-2 0-15,0 3 1 16,-1-2-1-16,1 1 0 16,2 1 0-16,-1 0 0 15,2-1 0-15,0 2 1 16,0-1-1-16,1-1 1 0,1 1-1 16,1-1 0-1,0 0 1-15,1-1-1 16,-2 2 0-16,2-1 0 15,0 1 0-15,0-3 0 0,-1 2 0 16,1-1 0-16,-1-1 1 16,1 2-1-16,1-2 0 15,-1 0 0-15,0-1 0 16,1 2 1-16,1-2-1 16,-2 1 0-16,1 1 0 15,0-2 0-15,1 3 0 16,-2-1 0-16,1 1 0 0,1 0 0 15,0 0 1-15,0 2-1 16,0-2 0-16,0 1 0 16,0 1 0-1,2-4 0-15,1 4 1 0,-1-2-1 16,-1-1 0-16,3 2 0 16,1 2 0-16,0 0 1 15,-1-1-1-15,3 2 0 16,0-2 1-16,0 0-1 15,3 0 1-15,-2-2-1 16,1-1 0-16,1 0 0 16,-1 1 0-16,1-2 0 15,0 1 0-15,-1 0 0 16,-1 2 0-16,-1-1 1 16,0 0-1-16,-2-1 1 15,1 0-1-15,-1 1 1 16,0-1-1-16,-3 1 1 0,2 0 0 15,-3 0 0-15,3 1-1 16,-3 0 0-16,0 0 1 16,-1-1-1-16,1 1 0 15,-1 1 0-15,0 0 0 16,1-1 0-16,-1 2 0 16,1-1 0-16,2-1 0 15,-2 1 0-15,1 0 0 16,2-1 0-16,-3 0 0 15,2-1 0-15,-1 1 1 16,-1 0-1-16,0 1 1 16,-1-1 0-16,2 0 0 15,-4-1-1-15,1 4 1 0,0-4 0 16,-2 2-1-16,1-1 0 16,1 0 0-16,-1 0-1 15,0 0 2-15,2 1-1 16,2-2 0-16,-1 1 0 15,2 0 0-15,-2 0 0 16,1-1 0-16,-1 2 0 16,2-2 0-16,-2 1 0 15,-1 0 0-15,0-1 0 16,1 0 1-16,-1 0 0 16,1-1 0-16,-1-1 0 15,0 2-1-15,1-2 1 16,-2 2 0-16,1-2-1 0,-1 3 1 15,0 0-1-15,0 1 0 16,1-3 0-16,0 2-1 16,-1-1 1-1,2 2 0-15,1-3 0 0,0 0 0 16,0 2 0-16,-2-3 0 16,0 4 0-16,1-3 0 15,-1 1 0-15,0-2 0 16,-2 3 0-16,-1 0 0 15,-2-1 1-15,1-1 0 16,-3 1-1-16,1 0 1 16,-1 1-1-16,1 1 1 15,-2-2 0-15,1-1-2 0,1 2 1 16,0 0 0-16,3-1 0 16,1 0 0-16,0 1 0 15,2-1-1 1,0 2 1-16,2 0 0 0,-1-3 0 15,-1 0 0-15,0 1 0 16,-2 0 0-16,1-2 0 16,0 2 0-16,-2-3-1 15,6 1 2-15,-2 2 0 16,0 0 0-16,0-3 0 16,-1 2 0-16,1 1-1 15,1-2 1-15,-2 2 0 0,-4-2-1 16,1 2-1-16,1-2 1 15,-1 2-1-15,3-1 1 16,-2 2 0 0,2 1 0-16,1-2 0 15,0 0 0-15,-1 1-1 0,3 1 1 16,-3-2 0-16,-2 0 0 16,1 0 0-16,-1 1-1 15,-3-2 1-15,0 3 0 16,0-2 0-16,-3 0-1 15,3-1 1-15,2 1 1 16,2-1 0-16,-1 1 0 16,1-1 1-16,1 1-1 0,0 0 0 15,2 0 0 1,-2 0 0-16,1 1-1 16,3-1 0-16,-3 1 0 15,3-1 0-15,-1-1 0 0,1 2-1 16,0-1 1-16,1 2 0 15,-3-1 0-15,-3-1 0 16,-4-1 0-16,0 1 0 16,-1 0 0-16,0 1 0 15,-4-2 0-15,-4 1 0 16,2 0 0-16,-3 0 0 16,-18 2 2-16,0 0 0 15,58-1 0-15,-58 1 0 16,0 0 0-16,51 0-1 15,-51 0 2-15,0 0-2 16,0 0 0-16,61 0-1 16,-61 0 0-16,0 0 0 0,0 0 1 15,0 0-1-15,55-2 0 16,-55 2 1-16,0 0-1 16,0 0 0-16,0 0 0 15,0 0-1-15,0 0 0 16,0 0-1-16,0 0-10 15,0 0-29-15,0 0-1 16,0 0-2-16,-23-57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F7148-9B73-492E-AD4C-FFE3CD8CB924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7FD3-237B-4E71-9F27-AEC64A1E9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get</a:t>
            </a:r>
            <a:r>
              <a:rPr lang="en-US" baseline="0" dirty="0" smtClean="0"/>
              <a:t> to that question later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Very basic</a:t>
            </a:r>
            <a:r>
              <a:rPr lang="en-US" baseline="0" dirty="0" smtClean="0"/>
              <a:t> stuff from literally ground up –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3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someone does</a:t>
            </a:r>
            <a:r>
              <a:rPr lang="en-US" baseline="0" dirty="0" smtClean="0"/>
              <a:t> not get the euphoria behind Game of Thrones, it would eventually be clear in conversation with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Empirical average is itself a random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7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Markov’s is actually very powerful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Markov’s is actually very powerful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4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34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Coin flip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7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1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9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1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r>
              <a:rPr lang="en-US" baseline="0" dirty="0" smtClean="0"/>
              <a:t> variance</a:t>
            </a:r>
          </a:p>
          <a:p>
            <a:r>
              <a:rPr lang="en-US" baseline="0" dirty="0" smtClean="0"/>
              <a:t>Small variance</a:t>
            </a:r>
          </a:p>
          <a:p>
            <a:r>
              <a:rPr lang="en-US" baseline="0" dirty="0" smtClean="0"/>
              <a:t>Upper bound bad</a:t>
            </a:r>
          </a:p>
          <a:p>
            <a:r>
              <a:rPr lang="en-US" baseline="0" dirty="0" smtClean="0"/>
              <a:t>Weak modelling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44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r>
              <a:rPr lang="en-US" baseline="0" dirty="0" smtClean="0"/>
              <a:t>, able to estimate general statistics</a:t>
            </a:r>
          </a:p>
          <a:p>
            <a:r>
              <a:rPr lang="en-US" baseline="0" dirty="0" smtClean="0"/>
              <a:t>Unable to predict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86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  <a:r>
              <a:rPr lang="en-US" baseline="0" dirty="0" smtClean="0"/>
              <a:t> models that link measurable quantities to the quantity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57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simplicity, look at real valued prediction problems,</a:t>
            </a:r>
          </a:p>
          <a:p>
            <a:r>
              <a:rPr lang="en-US" baseline="0" dirty="0" smtClean="0"/>
              <a:t>Regression problems – can cast classification problems as well</a:t>
            </a:r>
          </a:p>
          <a:p>
            <a:r>
              <a:rPr lang="en-US" baseline="0" dirty="0" smtClean="0"/>
              <a:t>Non-parametric models – wont discuss them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94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r>
              <a:rPr lang="en-US" baseline="0" dirty="0" smtClean="0"/>
              <a:t> - handle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74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most common phrase “we don’t know”</a:t>
            </a:r>
            <a:endParaRPr lang="en-US" dirty="0" smtClean="0"/>
          </a:p>
          <a:p>
            <a:r>
              <a:rPr lang="en-US" dirty="0" smtClean="0"/>
              <a:t>Contributions</a:t>
            </a:r>
            <a:r>
              <a:rPr lang="en-US" baseline="0" dirty="0" smtClean="0"/>
              <a:t> </a:t>
            </a:r>
            <a:r>
              <a:rPr lang="en-US" baseline="0" dirty="0" smtClean="0"/>
              <a:t>due to irrelevant reactions too large</a:t>
            </a:r>
          </a:p>
          <a:p>
            <a:r>
              <a:rPr lang="en-US" baseline="0" dirty="0" smtClean="0"/>
              <a:t>Contributions due to Higgs-producing reactions not large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6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closer</a:t>
            </a:r>
            <a:r>
              <a:rPr lang="en-US" baseline="0" dirty="0" smtClean="0"/>
              <a:t> approximations of their true rates</a:t>
            </a:r>
          </a:p>
          <a:p>
            <a:r>
              <a:rPr lang="en-US" baseline="0" dirty="0" smtClean="0"/>
              <a:t>Deviations have to be smaller than the size of the bump</a:t>
            </a:r>
          </a:p>
          <a:p>
            <a:r>
              <a:rPr lang="en-US" baseline="0" dirty="0" smtClean="0"/>
              <a:t>What is a deviation and what is a bump</a:t>
            </a:r>
          </a:p>
          <a:p>
            <a:r>
              <a:rPr lang="en-US" baseline="0" dirty="0" smtClean="0"/>
              <a:t>Reveals the bump – smaller the bump-harder to detect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60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r>
              <a:rPr lang="en-US" baseline="0" dirty="0" smtClean="0"/>
              <a:t> error of hat theta small – is its test error also small?</a:t>
            </a:r>
          </a:p>
          <a:p>
            <a:r>
              <a:rPr lang="en-US" dirty="0" smtClean="0"/>
              <a:t>Cant </a:t>
            </a:r>
            <a:r>
              <a:rPr lang="en-US" dirty="0" smtClean="0"/>
              <a:t>apply </a:t>
            </a:r>
            <a:r>
              <a:rPr lang="en-US" dirty="0" err="1" smtClean="0"/>
              <a:t>Chernoff</a:t>
            </a:r>
            <a:r>
              <a:rPr lang="en-US" baseline="0" dirty="0" smtClean="0"/>
              <a:t>-Hoeffding to </a:t>
            </a:r>
            <a:r>
              <a:rPr lang="en-US" baseline="0" dirty="0" err="1" smtClean="0"/>
              <a:t>theta_hat</a:t>
            </a:r>
            <a:r>
              <a:rPr lang="en-US" baseline="0" dirty="0" smtClean="0"/>
              <a:t> anymore – samples are not i.i.d. correlated.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0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09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Uniform deviation for</a:t>
            </a:r>
            <a:r>
              <a:rPr lang="en-US" baseline="0" dirty="0" smtClean="0"/>
              <a:t> class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Empirical</a:t>
            </a:r>
            <a:r>
              <a:rPr lang="en-US" baseline="0" dirty="0" smtClean="0"/>
              <a:t> </a:t>
            </a:r>
            <a:r>
              <a:rPr lang="en-US" baseline="0" dirty="0" smtClean="0"/>
              <a:t>loss and true population loss should be close for all models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\hat L -&gt; L then we say that the model theta converges within error epsilon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</a:t>
            </a:r>
            <a:r>
              <a:rPr lang="en-US" baseline="0" dirty="0" smtClean="0"/>
              <a:t> Theta converges uniformly within error epsilon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Started workshop</a:t>
            </a:r>
            <a:r>
              <a:rPr lang="en-US" baseline="0" dirty="0" smtClean="0"/>
              <a:t> – hope weather cordial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91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one hand an empirical average, on the other the true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6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Individually</a:t>
            </a:r>
            <a:r>
              <a:rPr lang="en-US" baseline="0" dirty="0" smtClean="0"/>
              <a:t> empirical losses do converge to true population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5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</a:t>
            </a:r>
            <a:r>
              <a:rPr lang="en-US" baseline="0" dirty="0" smtClean="0"/>
              <a:t> uniform error grows with the size of the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90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Nearby</a:t>
            </a:r>
            <a:r>
              <a:rPr lang="en-US" baseline="0" dirty="0" smtClean="0"/>
              <a:t> models incur similar losses – don’t need to count them again</a:t>
            </a:r>
            <a:endParaRPr lang="en-US" dirty="0" smtClean="0"/>
          </a:p>
          <a:p>
            <a:r>
              <a:rPr lang="en-US" dirty="0" smtClean="0"/>
              <a:t>non Lipschitz losses e.g.</a:t>
            </a:r>
            <a:r>
              <a:rPr lang="en-US" baseline="0" dirty="0" smtClean="0"/>
              <a:t> misclassification loss – VC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8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convergence has taken place at a model, then it has taken place at all nearby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9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4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these 6</a:t>
            </a:r>
            <a:r>
              <a:rPr lang="en-US" baseline="0" dirty="0" smtClean="0"/>
              <a:t> models are fixed, can be decided apriori and not decided by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1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Higgs</a:t>
            </a:r>
            <a:r>
              <a:rPr lang="en-US" baseline="0" dirty="0" smtClean="0"/>
              <a:t> video – smaller the bump – harder to detect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92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Higgs</a:t>
            </a:r>
            <a:r>
              <a:rPr lang="en-US" baseline="0" dirty="0" smtClean="0"/>
              <a:t> video – smaller the bump – harder to detect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Confident</a:t>
            </a:r>
            <a:r>
              <a:rPr lang="en-US" baseline="0" dirty="0" smtClean="0"/>
              <a:t> Predictions require deep understanding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Current monsoon – predicted -15%, actual +45%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9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11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workshop</a:t>
            </a:r>
            <a:r>
              <a:rPr lang="en-US" baseline="0" dirty="0" smtClean="0"/>
              <a:t> – hope weather cordial</a:t>
            </a:r>
          </a:p>
          <a:p>
            <a:r>
              <a:rPr lang="en-US" baseline="0" dirty="0" smtClean="0"/>
              <a:t>Not as if we are totally clueless about the physical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Ranging</a:t>
            </a:r>
            <a:r>
              <a:rPr lang="en-US" baseline="0" dirty="0" smtClean="0"/>
              <a:t> from medicine to trying to sell people stuff online</a:t>
            </a:r>
          </a:p>
          <a:p>
            <a:r>
              <a:rPr lang="en-US" baseline="0" dirty="0" smtClean="0"/>
              <a:t>Disease models, User profiles</a:t>
            </a:r>
            <a:endParaRPr lang="en-US" dirty="0" smtClean="0"/>
          </a:p>
          <a:p>
            <a:r>
              <a:rPr lang="en-US" dirty="0" smtClean="0"/>
              <a:t>Cant</a:t>
            </a:r>
            <a:r>
              <a:rPr lang="en-US" baseline="0" dirty="0" smtClean="0"/>
              <a:t> model exactly but try our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4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a</a:t>
            </a:r>
            <a:r>
              <a:rPr lang="en-US" baseline="0" dirty="0" smtClean="0"/>
              <a:t> hard task, simple model</a:t>
            </a:r>
          </a:p>
          <a:p>
            <a:r>
              <a:rPr lang="en-US" baseline="0" dirty="0" smtClean="0"/>
              <a:t>Gain useful statistics</a:t>
            </a:r>
          </a:p>
          <a:p>
            <a:r>
              <a:rPr lang="en-US" baseline="0" dirty="0" smtClean="0"/>
              <a:t>Not that bad a model – different coins</a:t>
            </a:r>
          </a:p>
          <a:p>
            <a:r>
              <a:rPr lang="en-US" baseline="0" dirty="0" smtClean="0"/>
              <a:t>Basically a coin lands heads p – find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1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random</a:t>
            </a:r>
            <a:r>
              <a:rPr lang="en-US" baseline="0" dirty="0" smtClean="0"/>
              <a:t> variables as an assistant who calls our values – die, coins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6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en-US" baseline="0" dirty="0" smtClean="0"/>
              <a:t> an alarm that goes off when something interesting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C7FD3-237B-4E71-9F27-AEC64A1E95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2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DAA1EB84-475E-40FD-9CB6-40B1E57F5D56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7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81BAD43E-F50F-464A-B2C2-3E88447A27E1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2F8DDB52-013C-4776-8E73-010653E3A4C2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2A52B078-62CF-481B-8A01-EE7719CA942D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62F42E9E-AA42-40CD-BD76-22FE2B87979E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4419D482-F6A7-4CA9-9997-481C6B8193B2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D6C0D59F-74CA-4D87-8FEC-EE3033E4D2E2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759186AF-DF30-490C-98AB-76E4BB1AA828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A1AE09E8-AEF2-441F-8652-5C4CCF146C86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A07A69AD-7AE0-44CB-8A0E-9E9B9F966984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6603" y="6450762"/>
            <a:ext cx="887104" cy="403733"/>
          </a:xfrm>
          <a:prstGeom prst="rect">
            <a:avLst/>
          </a:prstGeom>
        </p:spPr>
        <p:txBody>
          <a:bodyPr/>
          <a:lstStyle/>
          <a:p>
            <a:fld id="{6B4E3837-35F0-4C63-B078-0B99B2A7952F}" type="datetime1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601" y="119325"/>
            <a:ext cx="11614245" cy="84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602" y="965486"/>
            <a:ext cx="11614245" cy="548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02" y="6492875"/>
            <a:ext cx="11122925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527" y="6492875"/>
            <a:ext cx="495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FCB5-390F-490A-931A-38EBE583E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24.png"/><Relationship Id="rId3" Type="http://schemas.openxmlformats.org/officeDocument/2006/relationships/tags" Target="../tags/tag18.xml"/><Relationship Id="rId21" Type="http://schemas.openxmlformats.org/officeDocument/2006/relationships/image" Target="../media/image29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1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31.png"/><Relationship Id="rId5" Type="http://schemas.openxmlformats.org/officeDocument/2006/relationships/tags" Target="../tags/tag20.xml"/><Relationship Id="rId15" Type="http://schemas.openxmlformats.org/officeDocument/2006/relationships/image" Target="../media/image21.png"/><Relationship Id="rId23" Type="http://schemas.openxmlformats.org/officeDocument/2006/relationships/image" Target="../media/image19.png"/><Relationship Id="rId10" Type="http://schemas.openxmlformats.org/officeDocument/2006/relationships/tags" Target="../tags/tag25.xml"/><Relationship Id="rId19" Type="http://schemas.openxmlformats.org/officeDocument/2006/relationships/image" Target="../media/image2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20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9.xml"/><Relationship Id="rId7" Type="http://schemas.openxmlformats.org/officeDocument/2006/relationships/image" Target="../media/image3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2.xml"/><Relationship Id="rId7" Type="http://schemas.openxmlformats.org/officeDocument/2006/relationships/image" Target="../media/image3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32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4.xml"/><Relationship Id="rId16" Type="http://schemas.openxmlformats.org/officeDocument/2006/relationships/image" Target="../media/image42.emf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0.png"/><Relationship Id="rId5" Type="http://schemas.openxmlformats.org/officeDocument/2006/relationships/tags" Target="../tags/tag37.xml"/><Relationship Id="rId15" Type="http://schemas.openxmlformats.org/officeDocument/2006/relationships/customXml" Target="../ink/ink1.xml"/><Relationship Id="rId10" Type="http://schemas.openxmlformats.org/officeDocument/2006/relationships/image" Target="../media/image39.png"/><Relationship Id="rId4" Type="http://schemas.openxmlformats.org/officeDocument/2006/relationships/tags" Target="../tags/tag36.xml"/><Relationship Id="rId9" Type="http://schemas.openxmlformats.org/officeDocument/2006/relationships/image" Target="../media/image3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5.png"/><Relationship Id="rId18" Type="http://schemas.openxmlformats.org/officeDocument/2006/relationships/image" Target="../media/image32.png"/><Relationship Id="rId3" Type="http://schemas.openxmlformats.org/officeDocument/2006/relationships/tags" Target="../tags/tag41.xml"/><Relationship Id="rId21" Type="http://schemas.openxmlformats.org/officeDocument/2006/relationships/customXml" Target="../ink/ink3.xml"/><Relationship Id="rId7" Type="http://schemas.openxmlformats.org/officeDocument/2006/relationships/tags" Target="../tags/tag45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40.xml"/><Relationship Id="rId16" Type="http://schemas.openxmlformats.org/officeDocument/2006/relationships/image" Target="../media/image48.png"/><Relationship Id="rId20" Type="http://schemas.openxmlformats.org/officeDocument/2006/relationships/image" Target="../media/image3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43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6.png"/><Relationship Id="rId22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0.xml"/><Relationship Id="rId7" Type="http://schemas.openxmlformats.org/officeDocument/2006/relationships/image" Target="../media/image5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51.xm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62.png"/><Relationship Id="rId3" Type="http://schemas.openxmlformats.org/officeDocument/2006/relationships/tags" Target="../tags/tag57.xml"/><Relationship Id="rId21" Type="http://schemas.openxmlformats.org/officeDocument/2006/relationships/image" Target="../media/image65.png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1.png"/><Relationship Id="rId2" Type="http://schemas.openxmlformats.org/officeDocument/2006/relationships/tags" Target="../tags/tag56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68.png"/><Relationship Id="rId5" Type="http://schemas.openxmlformats.org/officeDocument/2006/relationships/tags" Target="../tags/tag59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tags" Target="../tags/tag64.xml"/><Relationship Id="rId19" Type="http://schemas.openxmlformats.org/officeDocument/2006/relationships/image" Target="../media/image63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7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70.xml"/><Relationship Id="rId10" Type="http://schemas.openxmlformats.org/officeDocument/2006/relationships/image" Target="../media/image70.png"/><Relationship Id="rId4" Type="http://schemas.openxmlformats.org/officeDocument/2006/relationships/tags" Target="../tags/tag69.xml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tags" Target="../tags/tag74.xml"/><Relationship Id="rId21" Type="http://schemas.openxmlformats.org/officeDocument/2006/relationships/image" Target="../media/image82.png"/><Relationship Id="rId7" Type="http://schemas.openxmlformats.org/officeDocument/2006/relationships/tags" Target="../tags/tag78.xml"/><Relationship Id="rId12" Type="http://schemas.openxmlformats.org/officeDocument/2006/relationships/image" Target="../media/image18.png"/><Relationship Id="rId17" Type="http://schemas.openxmlformats.org/officeDocument/2006/relationships/image" Target="../media/image78.png"/><Relationship Id="rId2" Type="http://schemas.openxmlformats.org/officeDocument/2006/relationships/tags" Target="../tags/tag7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7.png"/><Relationship Id="rId5" Type="http://schemas.openxmlformats.org/officeDocument/2006/relationships/tags" Target="../tags/tag76.xml"/><Relationship Id="rId15" Type="http://schemas.openxmlformats.org/officeDocument/2006/relationships/image" Target="../media/image76.png"/><Relationship Id="rId10" Type="http://schemas.openxmlformats.org/officeDocument/2006/relationships/image" Target="../media/image16.png"/><Relationship Id="rId19" Type="http://schemas.openxmlformats.org/officeDocument/2006/relationships/image" Target="../media/image80.png"/><Relationship Id="rId4" Type="http://schemas.openxmlformats.org/officeDocument/2006/relationships/tags" Target="../tags/tag75.xml"/><Relationship Id="rId9" Type="http://schemas.openxmlformats.org/officeDocument/2006/relationships/image" Target="../media/image15.jpg"/><Relationship Id="rId1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17.png"/><Relationship Id="rId26" Type="http://schemas.openxmlformats.org/officeDocument/2006/relationships/image" Target="../media/image80.png"/><Relationship Id="rId3" Type="http://schemas.openxmlformats.org/officeDocument/2006/relationships/tags" Target="../tags/tag81.xml"/><Relationship Id="rId21" Type="http://schemas.openxmlformats.org/officeDocument/2006/relationships/image" Target="../media/image75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16.png"/><Relationship Id="rId25" Type="http://schemas.openxmlformats.org/officeDocument/2006/relationships/image" Target="../media/image79.png"/><Relationship Id="rId2" Type="http://schemas.openxmlformats.org/officeDocument/2006/relationships/tags" Target="../tags/tag80.xml"/><Relationship Id="rId16" Type="http://schemas.openxmlformats.org/officeDocument/2006/relationships/image" Target="../media/image15.jp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78.png"/><Relationship Id="rId5" Type="http://schemas.openxmlformats.org/officeDocument/2006/relationships/tags" Target="../tags/tag83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tags" Target="../tags/tag88.xml"/><Relationship Id="rId19" Type="http://schemas.openxmlformats.org/officeDocument/2006/relationships/image" Target="../media/image18.png"/><Relationship Id="rId31" Type="http://schemas.openxmlformats.org/officeDocument/2006/relationships/image" Target="../media/image8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86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32.png"/><Relationship Id="rId5" Type="http://schemas.openxmlformats.org/officeDocument/2006/relationships/tags" Target="../tags/tag96.xml"/><Relationship Id="rId15" Type="http://schemas.openxmlformats.org/officeDocument/2006/relationships/image" Target="../media/image88.png"/><Relationship Id="rId10" Type="http://schemas.openxmlformats.org/officeDocument/2006/relationships/image" Target="../media/image40.png"/><Relationship Id="rId4" Type="http://schemas.openxmlformats.org/officeDocument/2006/relationships/tags" Target="../tags/tag95.xml"/><Relationship Id="rId9" Type="http://schemas.openxmlformats.org/officeDocument/2006/relationships/image" Target="../media/image15.jpg"/><Relationship Id="rId1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100.xml"/><Relationship Id="rId7" Type="http://schemas.openxmlformats.org/officeDocument/2006/relationships/image" Target="../media/image9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89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12.png"/><Relationship Id="rId26" Type="http://schemas.openxmlformats.org/officeDocument/2006/relationships/image" Target="../media/image98.png"/><Relationship Id="rId3" Type="http://schemas.openxmlformats.org/officeDocument/2006/relationships/tags" Target="../tags/tag103.xml"/><Relationship Id="rId21" Type="http://schemas.openxmlformats.org/officeDocument/2006/relationships/image" Target="../media/image93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13.png"/><Relationship Id="rId25" Type="http://schemas.openxmlformats.org/officeDocument/2006/relationships/image" Target="../media/image97.png"/><Relationship Id="rId2" Type="http://schemas.openxmlformats.org/officeDocument/2006/relationships/tags" Target="../tags/tag102.xml"/><Relationship Id="rId16" Type="http://schemas.openxmlformats.org/officeDocument/2006/relationships/image" Target="../media/image10.jpg"/><Relationship Id="rId20" Type="http://schemas.openxmlformats.org/officeDocument/2006/relationships/image" Target="../media/image92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96.png"/><Relationship Id="rId5" Type="http://schemas.openxmlformats.org/officeDocument/2006/relationships/tags" Target="../tags/tag105.xml"/><Relationship Id="rId15" Type="http://schemas.openxmlformats.org/officeDocument/2006/relationships/notesSlide" Target="../notesSlides/notesSlide23.xml"/><Relationship Id="rId23" Type="http://schemas.openxmlformats.org/officeDocument/2006/relationships/image" Target="../media/image95.png"/><Relationship Id="rId10" Type="http://schemas.openxmlformats.org/officeDocument/2006/relationships/tags" Target="../tags/tag110.xml"/><Relationship Id="rId19" Type="http://schemas.openxmlformats.org/officeDocument/2006/relationships/image" Target="../media/image14.gif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4.png"/><Relationship Id="rId27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16.xml"/><Relationship Id="rId7" Type="http://schemas.openxmlformats.org/officeDocument/2006/relationships/image" Target="../media/image100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4.png"/><Relationship Id="rId5" Type="http://schemas.openxmlformats.org/officeDocument/2006/relationships/tags" Target="../tags/tag118.xml"/><Relationship Id="rId10" Type="http://schemas.openxmlformats.org/officeDocument/2006/relationships/image" Target="../media/image103.png"/><Relationship Id="rId4" Type="http://schemas.openxmlformats.org/officeDocument/2006/relationships/tags" Target="../tags/tag117.xml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21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10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3.png"/><Relationship Id="rId5" Type="http://schemas.openxmlformats.org/officeDocument/2006/relationships/tags" Target="../tags/tag123.xml"/><Relationship Id="rId10" Type="http://schemas.openxmlformats.org/officeDocument/2006/relationships/image" Target="../media/image107.png"/><Relationship Id="rId4" Type="http://schemas.openxmlformats.org/officeDocument/2006/relationships/tags" Target="../tags/tag122.xml"/><Relationship Id="rId9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tags" Target="../tags/tag126.xml"/><Relationship Id="rId7" Type="http://schemas.openxmlformats.org/officeDocument/2006/relationships/image" Target="../media/image109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89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dcomics.com/comics.php?f=1489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129.xml"/><Relationship Id="rId7" Type="http://schemas.openxmlformats.org/officeDocument/2006/relationships/image" Target="../media/image10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4.png"/><Relationship Id="rId4" Type="http://schemas.openxmlformats.org/officeDocument/2006/relationships/tags" Target="../tags/tag130.xml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tags" Target="../tags/tag133.xml"/><Relationship Id="rId21" Type="http://schemas.openxmlformats.org/officeDocument/2006/relationships/image" Target="../media/image120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tags" Target="../tags/tag132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123.png"/><Relationship Id="rId5" Type="http://schemas.openxmlformats.org/officeDocument/2006/relationships/tags" Target="../tags/tag135.xml"/><Relationship Id="rId15" Type="http://schemas.openxmlformats.org/officeDocument/2006/relationships/notesSlide" Target="../notesSlides/notesSlide28.xml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tags" Target="../tags/tag140.xml"/><Relationship Id="rId19" Type="http://schemas.openxmlformats.org/officeDocument/2006/relationships/image" Target="../media/image118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5" Type="http://schemas.openxmlformats.org/officeDocument/2006/relationships/image" Target="../media/image129.emf"/><Relationship Id="rId4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5" Type="http://schemas.openxmlformats.org/officeDocument/2006/relationships/image" Target="../media/image136.emf"/><Relationship Id="rId4" Type="http://schemas.openxmlformats.org/officeDocument/2006/relationships/customXml" Target="../ink/ink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52.xml"/><Relationship Id="rId7" Type="http://schemas.openxmlformats.org/officeDocument/2006/relationships/image" Target="../media/image138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37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155.xml"/><Relationship Id="rId7" Type="http://schemas.openxmlformats.org/officeDocument/2006/relationships/image" Target="../media/image140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3.png"/><Relationship Id="rId4" Type="http://schemas.openxmlformats.org/officeDocument/2006/relationships/tags" Target="../tags/tag156.xml"/><Relationship Id="rId9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159.xml"/><Relationship Id="rId7" Type="http://schemas.openxmlformats.org/officeDocument/2006/relationships/image" Target="../media/image145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44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0.png"/><Relationship Id="rId3" Type="http://schemas.openxmlformats.org/officeDocument/2006/relationships/tags" Target="../tags/tag162.xml"/><Relationship Id="rId21" Type="http://schemas.openxmlformats.org/officeDocument/2006/relationships/image" Target="../media/image153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149.png"/><Relationship Id="rId2" Type="http://schemas.openxmlformats.org/officeDocument/2006/relationships/tags" Target="../tags/tag161.xml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image" Target="../media/image147.png"/><Relationship Id="rId10" Type="http://schemas.openxmlformats.org/officeDocument/2006/relationships/tags" Target="../tags/tag169.xml"/><Relationship Id="rId19" Type="http://schemas.openxmlformats.org/officeDocument/2006/relationships/image" Target="../media/image151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notesSlide" Target="../notesSlides/notesSlide34.xml"/><Relationship Id="rId22" Type="http://schemas.openxmlformats.org/officeDocument/2006/relationships/image" Target="../media/image1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emf"/><Relationship Id="rId4" Type="http://schemas.openxmlformats.org/officeDocument/2006/relationships/customXml" Target="../ink/ink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160.png"/><Relationship Id="rId18" Type="http://schemas.openxmlformats.org/officeDocument/2006/relationships/image" Target="../media/image163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159.png"/><Relationship Id="rId17" Type="http://schemas.openxmlformats.org/officeDocument/2006/relationships/image" Target="../media/image162.png"/><Relationship Id="rId2" Type="http://schemas.openxmlformats.org/officeDocument/2006/relationships/tags" Target="../tags/tag173.xml"/><Relationship Id="rId16" Type="http://schemas.openxmlformats.org/officeDocument/2006/relationships/image" Target="../media/image120.png"/><Relationship Id="rId20" Type="http://schemas.openxmlformats.org/officeDocument/2006/relationships/image" Target="../media/image164.emf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158.png"/><Relationship Id="rId5" Type="http://schemas.openxmlformats.org/officeDocument/2006/relationships/tags" Target="../tags/tag176.xml"/><Relationship Id="rId15" Type="http://schemas.openxmlformats.org/officeDocument/2006/relationships/image" Target="../media/image119.png"/><Relationship Id="rId10" Type="http://schemas.openxmlformats.org/officeDocument/2006/relationships/notesSlide" Target="../notesSlides/notesSlide35.xml"/><Relationship Id="rId19" Type="http://schemas.openxmlformats.org/officeDocument/2006/relationships/customXml" Target="../ink/ink10.xml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13" Type="http://schemas.openxmlformats.org/officeDocument/2006/relationships/image" Target="../media/image162.pn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9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165.png"/><Relationship Id="rId5" Type="http://schemas.openxmlformats.org/officeDocument/2006/relationships/tags" Target="../tags/tag184.xml"/><Relationship Id="rId10" Type="http://schemas.openxmlformats.org/officeDocument/2006/relationships/image" Target="../media/image160.png"/><Relationship Id="rId4" Type="http://schemas.openxmlformats.org/officeDocument/2006/relationships/tags" Target="../tags/tag183.xml"/><Relationship Id="rId9" Type="http://schemas.openxmlformats.org/officeDocument/2006/relationships/image" Target="../media/image158.png"/><Relationship Id="rId14" Type="http://schemas.openxmlformats.org/officeDocument/2006/relationships/image" Target="../media/image1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tags" Target="../tags/tag188.xml"/><Relationship Id="rId7" Type="http://schemas.openxmlformats.org/officeDocument/2006/relationships/notesSlide" Target="../notesSlides/notesSlide37.xml"/><Relationship Id="rId12" Type="http://schemas.openxmlformats.org/officeDocument/2006/relationships/image" Target="../media/image160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8.png"/><Relationship Id="rId5" Type="http://schemas.openxmlformats.org/officeDocument/2006/relationships/tags" Target="../tags/tag190.xml"/><Relationship Id="rId10" Type="http://schemas.openxmlformats.org/officeDocument/2006/relationships/image" Target="../media/image162.png"/><Relationship Id="rId4" Type="http://schemas.openxmlformats.org/officeDocument/2006/relationships/tags" Target="../tags/tag189.xml"/><Relationship Id="rId9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image" Target="../media/image171.png"/><Relationship Id="rId26" Type="http://schemas.openxmlformats.org/officeDocument/2006/relationships/image" Target="../media/image178.png"/><Relationship Id="rId3" Type="http://schemas.openxmlformats.org/officeDocument/2006/relationships/tags" Target="../tags/tag193.xml"/><Relationship Id="rId21" Type="http://schemas.openxmlformats.org/officeDocument/2006/relationships/image" Target="../media/image174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../media/image170.png"/><Relationship Id="rId25" Type="http://schemas.openxmlformats.org/officeDocument/2006/relationships/image" Target="../media/image177.png"/><Relationship Id="rId2" Type="http://schemas.openxmlformats.org/officeDocument/2006/relationships/tags" Target="../tags/tag192.xml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76.png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5.png"/><Relationship Id="rId10" Type="http://schemas.openxmlformats.org/officeDocument/2006/relationships/tags" Target="../tags/tag200.xml"/><Relationship Id="rId19" Type="http://schemas.openxmlformats.org/officeDocument/2006/relationships/image" Target="../media/image172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182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181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180.png"/><Relationship Id="rId5" Type="http://schemas.openxmlformats.org/officeDocument/2006/relationships/tags" Target="../tags/tag209.xml"/><Relationship Id="rId10" Type="http://schemas.openxmlformats.org/officeDocument/2006/relationships/image" Target="../media/image179.png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610.png"/><Relationship Id="rId18" Type="http://schemas.openxmlformats.org/officeDocument/2006/relationships/image" Target="../media/image188.png"/><Relationship Id="rId3" Type="http://schemas.openxmlformats.org/officeDocument/2006/relationships/tags" Target="../tags/tag215.xml"/><Relationship Id="rId21" Type="http://schemas.openxmlformats.org/officeDocument/2006/relationships/image" Target="../media/image1780.png"/><Relationship Id="rId7" Type="http://schemas.openxmlformats.org/officeDocument/2006/relationships/slideLayout" Target="../slideLayouts/slideLayout2.xml"/><Relationship Id="rId17" Type="http://schemas.openxmlformats.org/officeDocument/2006/relationships/image" Target="../media/image187.png"/><Relationship Id="rId2" Type="http://schemas.openxmlformats.org/officeDocument/2006/relationships/tags" Target="../tags/tag214.xml"/><Relationship Id="rId16" Type="http://schemas.openxmlformats.org/officeDocument/2006/relationships/image" Target="../media/image186.png"/><Relationship Id="rId20" Type="http://schemas.openxmlformats.org/officeDocument/2006/relationships/image" Target="../media/image1770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15" Type="http://schemas.openxmlformats.org/officeDocument/2006/relationships/image" Target="../media/image185.png"/><Relationship Id="rId23" Type="http://schemas.openxmlformats.org/officeDocument/2006/relationships/image" Target="../media/image190.emf"/><Relationship Id="rId19" Type="http://schemas.openxmlformats.org/officeDocument/2006/relationships/image" Target="../media/image189.png"/><Relationship Id="rId4" Type="http://schemas.openxmlformats.org/officeDocument/2006/relationships/tags" Target="../tags/tag216.xml"/><Relationship Id="rId14" Type="http://schemas.openxmlformats.org/officeDocument/2006/relationships/image" Target="../media/image184.png"/><Relationship Id="rId22" Type="http://schemas.openxmlformats.org/officeDocument/2006/relationships/customXml" Target="../ink/ink1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image" Target="../media/image1610.png"/><Relationship Id="rId18" Type="http://schemas.openxmlformats.org/officeDocument/2006/relationships/image" Target="../media/image188.png"/><Relationship Id="rId3" Type="http://schemas.openxmlformats.org/officeDocument/2006/relationships/tags" Target="../tags/tag221.xml"/><Relationship Id="rId21" Type="http://schemas.openxmlformats.org/officeDocument/2006/relationships/image" Target="../media/image162.png"/><Relationship Id="rId7" Type="http://schemas.openxmlformats.org/officeDocument/2006/relationships/tags" Target="../tags/tag225.xml"/><Relationship Id="rId12" Type="http://schemas.openxmlformats.org/officeDocument/2006/relationships/notesSlide" Target="../notesSlides/notesSlide39.xml"/><Relationship Id="rId17" Type="http://schemas.openxmlformats.org/officeDocument/2006/relationships/image" Target="../media/image187.png"/><Relationship Id="rId2" Type="http://schemas.openxmlformats.org/officeDocument/2006/relationships/tags" Target="../tags/tag220.xml"/><Relationship Id="rId16" Type="http://schemas.openxmlformats.org/officeDocument/2006/relationships/image" Target="../media/image186.png"/><Relationship Id="rId20" Type="http://schemas.openxmlformats.org/officeDocument/2006/relationships/image" Target="../media/image192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3.xml"/><Relationship Id="rId15" Type="http://schemas.openxmlformats.org/officeDocument/2006/relationships/image" Target="../media/image185.png"/><Relationship Id="rId23" Type="http://schemas.openxmlformats.org/officeDocument/2006/relationships/image" Target="../media/image189.png"/><Relationship Id="rId10" Type="http://schemas.openxmlformats.org/officeDocument/2006/relationships/tags" Target="../tags/tag228.xml"/><Relationship Id="rId19" Type="http://schemas.openxmlformats.org/officeDocument/2006/relationships/image" Target="../media/image191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184.png"/><Relationship Id="rId22" Type="http://schemas.openxmlformats.org/officeDocument/2006/relationships/image" Target="../media/image19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7.emf"/><Relationship Id="rId3" Type="http://schemas.openxmlformats.org/officeDocument/2006/relationships/tags" Target="../tags/tag231.xml"/><Relationship Id="rId7" Type="http://schemas.openxmlformats.org/officeDocument/2006/relationships/image" Target="../media/image194.png"/><Relationship Id="rId12" Type="http://schemas.openxmlformats.org/officeDocument/2006/relationships/customXml" Target="../ink/ink1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6.png"/><Relationship Id="rId5" Type="http://schemas.openxmlformats.org/officeDocument/2006/relationships/tags" Target="../tags/tag233.xml"/><Relationship Id="rId10" Type="http://schemas.openxmlformats.org/officeDocument/2006/relationships/image" Target="../media/image193.png"/><Relationship Id="rId4" Type="http://schemas.openxmlformats.org/officeDocument/2006/relationships/tags" Target="../tags/tag232.xml"/><Relationship Id="rId9" Type="http://schemas.openxmlformats.org/officeDocument/2006/relationships/image" Target="../media/image1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image" Target="../media/image203.png"/><Relationship Id="rId39" Type="http://schemas.openxmlformats.org/officeDocument/2006/relationships/image" Target="../media/image212.png"/><Relationship Id="rId3" Type="http://schemas.openxmlformats.org/officeDocument/2006/relationships/tags" Target="../tags/tag236.xml"/><Relationship Id="rId21" Type="http://schemas.openxmlformats.org/officeDocument/2006/relationships/image" Target="../media/image198.png"/><Relationship Id="rId34" Type="http://schemas.openxmlformats.org/officeDocument/2006/relationships/image" Target="../media/image148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image" Target="../media/image211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6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201.png"/><Relationship Id="rId32" Type="http://schemas.openxmlformats.org/officeDocument/2006/relationships/image" Target="../media/image209.png"/><Relationship Id="rId37" Type="http://schemas.openxmlformats.org/officeDocument/2006/relationships/image" Target="../media/image151.png"/><Relationship Id="rId40" Type="http://schemas.openxmlformats.org/officeDocument/2006/relationships/image" Target="../media/image213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36" Type="http://schemas.openxmlformats.org/officeDocument/2006/relationships/image" Target="../media/image150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208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Relationship Id="rId35" Type="http://schemas.openxmlformats.org/officeDocument/2006/relationships/image" Target="../media/image1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Relationship Id="rId4" Type="http://schemas.openxmlformats.org/officeDocument/2006/relationships/image" Target="../media/image2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b.mpg.de/publications/pdfs/pdf2819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hs-people.anu.edu.au/~mendelso/papers/summer02.pdf" TargetMode="External"/><Relationship Id="rId4" Type="http://schemas.openxmlformats.org/officeDocument/2006/relationships/hyperlink" Target="http://www.econ.upf.edu/~lugosi/esaimsurvey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1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Will </a:t>
            </a:r>
            <a:r>
              <a:rPr lang="en-US" dirty="0"/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 Rain Tomorrow?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473" y="3602038"/>
            <a:ext cx="9684327" cy="16557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 Introduction to Concentration Inequalities and Statistical Learning Theory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on Random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579" y="1217699"/>
            <a:ext cx="4237764" cy="4413928"/>
          </a:xfrm>
          <a:custGeom>
            <a:avLst/>
            <a:gdLst>
              <a:gd name="connsiteX0" fmla="*/ 584617 w 3822492"/>
              <a:gd name="connsiteY0" fmla="*/ 614597 h 3837482"/>
              <a:gd name="connsiteX1" fmla="*/ 0 w 3822492"/>
              <a:gd name="connsiteY1" fmla="*/ 1753850 h 3837482"/>
              <a:gd name="connsiteX2" fmla="*/ 974361 w 3822492"/>
              <a:gd name="connsiteY2" fmla="*/ 2458387 h 3837482"/>
              <a:gd name="connsiteX3" fmla="*/ 704538 w 3822492"/>
              <a:gd name="connsiteY3" fmla="*/ 3597640 h 3837482"/>
              <a:gd name="connsiteX4" fmla="*/ 2488367 w 3822492"/>
              <a:gd name="connsiteY4" fmla="*/ 3837482 h 3837482"/>
              <a:gd name="connsiteX5" fmla="*/ 3447738 w 3822492"/>
              <a:gd name="connsiteY5" fmla="*/ 2503358 h 3837482"/>
              <a:gd name="connsiteX6" fmla="*/ 2578308 w 3822492"/>
              <a:gd name="connsiteY6" fmla="*/ 1738859 h 3837482"/>
              <a:gd name="connsiteX7" fmla="*/ 3822492 w 3822492"/>
              <a:gd name="connsiteY7" fmla="*/ 1169233 h 3837482"/>
              <a:gd name="connsiteX8" fmla="*/ 2413417 w 3822492"/>
              <a:gd name="connsiteY8" fmla="*/ 0 h 3837482"/>
              <a:gd name="connsiteX9" fmla="*/ 584617 w 3822492"/>
              <a:gd name="connsiteY9" fmla="*/ 614597 h 3837482"/>
              <a:gd name="connsiteX0" fmla="*/ 584617 w 3822492"/>
              <a:gd name="connsiteY0" fmla="*/ 614597 h 3837482"/>
              <a:gd name="connsiteX1" fmla="*/ 0 w 3822492"/>
              <a:gd name="connsiteY1" fmla="*/ 1753850 h 3837482"/>
              <a:gd name="connsiteX2" fmla="*/ 974361 w 3822492"/>
              <a:gd name="connsiteY2" fmla="*/ 2458387 h 3837482"/>
              <a:gd name="connsiteX3" fmla="*/ 704538 w 3822492"/>
              <a:gd name="connsiteY3" fmla="*/ 3597640 h 3837482"/>
              <a:gd name="connsiteX4" fmla="*/ 2488367 w 3822492"/>
              <a:gd name="connsiteY4" fmla="*/ 3837482 h 3837482"/>
              <a:gd name="connsiteX5" fmla="*/ 3447738 w 3822492"/>
              <a:gd name="connsiteY5" fmla="*/ 2503358 h 3837482"/>
              <a:gd name="connsiteX6" fmla="*/ 2578308 w 3822492"/>
              <a:gd name="connsiteY6" fmla="*/ 1738859 h 3837482"/>
              <a:gd name="connsiteX7" fmla="*/ 3822492 w 3822492"/>
              <a:gd name="connsiteY7" fmla="*/ 1169233 h 3837482"/>
              <a:gd name="connsiteX8" fmla="*/ 2413417 w 3822492"/>
              <a:gd name="connsiteY8" fmla="*/ 0 h 3837482"/>
              <a:gd name="connsiteX9" fmla="*/ 584617 w 3822492"/>
              <a:gd name="connsiteY9" fmla="*/ 614597 h 3837482"/>
              <a:gd name="connsiteX0" fmla="*/ 584617 w 3822492"/>
              <a:gd name="connsiteY0" fmla="*/ 629692 h 3852577"/>
              <a:gd name="connsiteX1" fmla="*/ 0 w 3822492"/>
              <a:gd name="connsiteY1" fmla="*/ 1768945 h 3852577"/>
              <a:gd name="connsiteX2" fmla="*/ 974361 w 3822492"/>
              <a:gd name="connsiteY2" fmla="*/ 2473482 h 3852577"/>
              <a:gd name="connsiteX3" fmla="*/ 704538 w 3822492"/>
              <a:gd name="connsiteY3" fmla="*/ 3612735 h 3852577"/>
              <a:gd name="connsiteX4" fmla="*/ 2488367 w 3822492"/>
              <a:gd name="connsiteY4" fmla="*/ 3852577 h 3852577"/>
              <a:gd name="connsiteX5" fmla="*/ 3447738 w 3822492"/>
              <a:gd name="connsiteY5" fmla="*/ 2518453 h 3852577"/>
              <a:gd name="connsiteX6" fmla="*/ 2578308 w 3822492"/>
              <a:gd name="connsiteY6" fmla="*/ 1753954 h 3852577"/>
              <a:gd name="connsiteX7" fmla="*/ 3822492 w 3822492"/>
              <a:gd name="connsiteY7" fmla="*/ 1184328 h 3852577"/>
              <a:gd name="connsiteX8" fmla="*/ 2413417 w 3822492"/>
              <a:gd name="connsiteY8" fmla="*/ 15095 h 3852577"/>
              <a:gd name="connsiteX9" fmla="*/ 584617 w 3822492"/>
              <a:gd name="connsiteY9" fmla="*/ 629692 h 3852577"/>
              <a:gd name="connsiteX0" fmla="*/ 584617 w 3822492"/>
              <a:gd name="connsiteY0" fmla="*/ 629692 h 3852577"/>
              <a:gd name="connsiteX1" fmla="*/ 0 w 3822492"/>
              <a:gd name="connsiteY1" fmla="*/ 1768945 h 3852577"/>
              <a:gd name="connsiteX2" fmla="*/ 974361 w 3822492"/>
              <a:gd name="connsiteY2" fmla="*/ 2473482 h 3852577"/>
              <a:gd name="connsiteX3" fmla="*/ 704538 w 3822492"/>
              <a:gd name="connsiteY3" fmla="*/ 3612735 h 3852577"/>
              <a:gd name="connsiteX4" fmla="*/ 2488367 w 3822492"/>
              <a:gd name="connsiteY4" fmla="*/ 3852577 h 3852577"/>
              <a:gd name="connsiteX5" fmla="*/ 3447738 w 3822492"/>
              <a:gd name="connsiteY5" fmla="*/ 2518453 h 3852577"/>
              <a:gd name="connsiteX6" fmla="*/ 2578308 w 3822492"/>
              <a:gd name="connsiteY6" fmla="*/ 1753954 h 3852577"/>
              <a:gd name="connsiteX7" fmla="*/ 3822492 w 3822492"/>
              <a:gd name="connsiteY7" fmla="*/ 1184328 h 3852577"/>
              <a:gd name="connsiteX8" fmla="*/ 2413417 w 3822492"/>
              <a:gd name="connsiteY8" fmla="*/ 15095 h 3852577"/>
              <a:gd name="connsiteX9" fmla="*/ 584617 w 3822492"/>
              <a:gd name="connsiteY9" fmla="*/ 629692 h 3852577"/>
              <a:gd name="connsiteX0" fmla="*/ 584617 w 3823522"/>
              <a:gd name="connsiteY0" fmla="*/ 629692 h 3852577"/>
              <a:gd name="connsiteX1" fmla="*/ 0 w 3823522"/>
              <a:gd name="connsiteY1" fmla="*/ 1768945 h 3852577"/>
              <a:gd name="connsiteX2" fmla="*/ 974361 w 3823522"/>
              <a:gd name="connsiteY2" fmla="*/ 2473482 h 3852577"/>
              <a:gd name="connsiteX3" fmla="*/ 704538 w 3823522"/>
              <a:gd name="connsiteY3" fmla="*/ 3612735 h 3852577"/>
              <a:gd name="connsiteX4" fmla="*/ 2488367 w 3823522"/>
              <a:gd name="connsiteY4" fmla="*/ 3852577 h 3852577"/>
              <a:gd name="connsiteX5" fmla="*/ 3447738 w 3823522"/>
              <a:gd name="connsiteY5" fmla="*/ 2518453 h 3852577"/>
              <a:gd name="connsiteX6" fmla="*/ 2578308 w 3823522"/>
              <a:gd name="connsiteY6" fmla="*/ 1753954 h 3852577"/>
              <a:gd name="connsiteX7" fmla="*/ 3822492 w 3823522"/>
              <a:gd name="connsiteY7" fmla="*/ 1184328 h 3852577"/>
              <a:gd name="connsiteX8" fmla="*/ 2413417 w 3823522"/>
              <a:gd name="connsiteY8" fmla="*/ 15095 h 3852577"/>
              <a:gd name="connsiteX9" fmla="*/ 584617 w 3823522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447738 w 3823400"/>
              <a:gd name="connsiteY5" fmla="*/ 2518453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447738 w 3823400"/>
              <a:gd name="connsiteY5" fmla="*/ 2518453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792512 w 3823400"/>
              <a:gd name="connsiteY5" fmla="*/ 2863226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64673"/>
              <a:gd name="connsiteX1" fmla="*/ 0 w 3823706"/>
              <a:gd name="connsiteY1" fmla="*/ 1768945 h 3864673"/>
              <a:gd name="connsiteX2" fmla="*/ 974361 w 3823706"/>
              <a:gd name="connsiteY2" fmla="*/ 2473482 h 3864673"/>
              <a:gd name="connsiteX3" fmla="*/ 704538 w 3823706"/>
              <a:gd name="connsiteY3" fmla="*/ 3612735 h 3864673"/>
              <a:gd name="connsiteX4" fmla="*/ 2488367 w 3823706"/>
              <a:gd name="connsiteY4" fmla="*/ 3852577 h 3864673"/>
              <a:gd name="connsiteX5" fmla="*/ 3792512 w 3823706"/>
              <a:gd name="connsiteY5" fmla="*/ 2863226 h 3864673"/>
              <a:gd name="connsiteX6" fmla="*/ 2833141 w 3823706"/>
              <a:gd name="connsiteY6" fmla="*/ 2038768 h 3864673"/>
              <a:gd name="connsiteX7" fmla="*/ 3822492 w 3823706"/>
              <a:gd name="connsiteY7" fmla="*/ 1184328 h 3864673"/>
              <a:gd name="connsiteX8" fmla="*/ 2413417 w 3823706"/>
              <a:gd name="connsiteY8" fmla="*/ 15095 h 3864673"/>
              <a:gd name="connsiteX9" fmla="*/ 584617 w 3823706"/>
              <a:gd name="connsiteY9" fmla="*/ 629692 h 3864673"/>
              <a:gd name="connsiteX0" fmla="*/ 584617 w 3897777"/>
              <a:gd name="connsiteY0" fmla="*/ 629692 h 3903613"/>
              <a:gd name="connsiteX1" fmla="*/ 0 w 3897777"/>
              <a:gd name="connsiteY1" fmla="*/ 1768945 h 3903613"/>
              <a:gd name="connsiteX2" fmla="*/ 974361 w 3897777"/>
              <a:gd name="connsiteY2" fmla="*/ 2473482 h 3903613"/>
              <a:gd name="connsiteX3" fmla="*/ 704538 w 3897777"/>
              <a:gd name="connsiteY3" fmla="*/ 3612735 h 3903613"/>
              <a:gd name="connsiteX4" fmla="*/ 2488367 w 3897777"/>
              <a:gd name="connsiteY4" fmla="*/ 3852577 h 3903613"/>
              <a:gd name="connsiteX5" fmla="*/ 3897443 w 3897777"/>
              <a:gd name="connsiteY5" fmla="*/ 3327921 h 3903613"/>
              <a:gd name="connsiteX6" fmla="*/ 2833141 w 3897777"/>
              <a:gd name="connsiteY6" fmla="*/ 2038768 h 3903613"/>
              <a:gd name="connsiteX7" fmla="*/ 3822492 w 3897777"/>
              <a:gd name="connsiteY7" fmla="*/ 1184328 h 3903613"/>
              <a:gd name="connsiteX8" fmla="*/ 2413417 w 3897777"/>
              <a:gd name="connsiteY8" fmla="*/ 15095 h 3903613"/>
              <a:gd name="connsiteX9" fmla="*/ 584617 w 3897777"/>
              <a:gd name="connsiteY9" fmla="*/ 629692 h 3903613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698843 w 4012003"/>
              <a:gd name="connsiteY0" fmla="*/ 629692 h 4417529"/>
              <a:gd name="connsiteX1" fmla="*/ 114226 w 4012003"/>
              <a:gd name="connsiteY1" fmla="*/ 1768945 h 4417529"/>
              <a:gd name="connsiteX2" fmla="*/ 9295 w 4012003"/>
              <a:gd name="connsiteY2" fmla="*/ 2503462 h 4417529"/>
              <a:gd name="connsiteX3" fmla="*/ 818764 w 4012003"/>
              <a:gd name="connsiteY3" fmla="*/ 3612735 h 4417529"/>
              <a:gd name="connsiteX4" fmla="*/ 2257819 w 4012003"/>
              <a:gd name="connsiteY4" fmla="*/ 4407213 h 4417529"/>
              <a:gd name="connsiteX5" fmla="*/ 4011669 w 4012003"/>
              <a:gd name="connsiteY5" fmla="*/ 3327921 h 4417529"/>
              <a:gd name="connsiteX6" fmla="*/ 2947367 w 4012003"/>
              <a:gd name="connsiteY6" fmla="*/ 2038768 h 4417529"/>
              <a:gd name="connsiteX7" fmla="*/ 3936718 w 4012003"/>
              <a:gd name="connsiteY7" fmla="*/ 1184328 h 4417529"/>
              <a:gd name="connsiteX8" fmla="*/ 2527643 w 4012003"/>
              <a:gd name="connsiteY8" fmla="*/ 15095 h 4417529"/>
              <a:gd name="connsiteX9" fmla="*/ 698843 w 4012003"/>
              <a:gd name="connsiteY9" fmla="*/ 629692 h 4417529"/>
              <a:gd name="connsiteX0" fmla="*/ 764752 w 4077912"/>
              <a:gd name="connsiteY0" fmla="*/ 629692 h 4417529"/>
              <a:gd name="connsiteX1" fmla="*/ 180135 w 4077912"/>
              <a:gd name="connsiteY1" fmla="*/ 1768945 h 4417529"/>
              <a:gd name="connsiteX2" fmla="*/ 75204 w 4077912"/>
              <a:gd name="connsiteY2" fmla="*/ 2503462 h 4417529"/>
              <a:gd name="connsiteX3" fmla="*/ 884673 w 4077912"/>
              <a:gd name="connsiteY3" fmla="*/ 3612735 h 4417529"/>
              <a:gd name="connsiteX4" fmla="*/ 2323728 w 4077912"/>
              <a:gd name="connsiteY4" fmla="*/ 4407213 h 4417529"/>
              <a:gd name="connsiteX5" fmla="*/ 4077578 w 4077912"/>
              <a:gd name="connsiteY5" fmla="*/ 3327921 h 4417529"/>
              <a:gd name="connsiteX6" fmla="*/ 3013276 w 4077912"/>
              <a:gd name="connsiteY6" fmla="*/ 2038768 h 4417529"/>
              <a:gd name="connsiteX7" fmla="*/ 4002627 w 4077912"/>
              <a:gd name="connsiteY7" fmla="*/ 1184328 h 4417529"/>
              <a:gd name="connsiteX8" fmla="*/ 2593552 w 4077912"/>
              <a:gd name="connsiteY8" fmla="*/ 15095 h 4417529"/>
              <a:gd name="connsiteX9" fmla="*/ 764752 w 4077912"/>
              <a:gd name="connsiteY9" fmla="*/ 629692 h 4417529"/>
              <a:gd name="connsiteX0" fmla="*/ 764752 w 4077912"/>
              <a:gd name="connsiteY0" fmla="*/ 629692 h 4417529"/>
              <a:gd name="connsiteX1" fmla="*/ 180135 w 4077912"/>
              <a:gd name="connsiteY1" fmla="*/ 1768945 h 4417529"/>
              <a:gd name="connsiteX2" fmla="*/ 75204 w 4077912"/>
              <a:gd name="connsiteY2" fmla="*/ 2503462 h 4417529"/>
              <a:gd name="connsiteX3" fmla="*/ 884673 w 4077912"/>
              <a:gd name="connsiteY3" fmla="*/ 3612735 h 4417529"/>
              <a:gd name="connsiteX4" fmla="*/ 2323728 w 4077912"/>
              <a:gd name="connsiteY4" fmla="*/ 4407213 h 4417529"/>
              <a:gd name="connsiteX5" fmla="*/ 4077578 w 4077912"/>
              <a:gd name="connsiteY5" fmla="*/ 3327921 h 4417529"/>
              <a:gd name="connsiteX6" fmla="*/ 3013276 w 4077912"/>
              <a:gd name="connsiteY6" fmla="*/ 2038768 h 4417529"/>
              <a:gd name="connsiteX7" fmla="*/ 4002627 w 4077912"/>
              <a:gd name="connsiteY7" fmla="*/ 1184328 h 4417529"/>
              <a:gd name="connsiteX8" fmla="*/ 2593552 w 4077912"/>
              <a:gd name="connsiteY8" fmla="*/ 15095 h 4417529"/>
              <a:gd name="connsiteX9" fmla="*/ 764752 w 4077912"/>
              <a:gd name="connsiteY9" fmla="*/ 629692 h 4417529"/>
              <a:gd name="connsiteX0" fmla="*/ 773554 w 4086714"/>
              <a:gd name="connsiteY0" fmla="*/ 629692 h 4417529"/>
              <a:gd name="connsiteX1" fmla="*/ 143967 w 4086714"/>
              <a:gd name="connsiteY1" fmla="*/ 1019437 h 4417529"/>
              <a:gd name="connsiteX2" fmla="*/ 84006 w 4086714"/>
              <a:gd name="connsiteY2" fmla="*/ 2503462 h 4417529"/>
              <a:gd name="connsiteX3" fmla="*/ 893475 w 4086714"/>
              <a:gd name="connsiteY3" fmla="*/ 3612735 h 4417529"/>
              <a:gd name="connsiteX4" fmla="*/ 2332530 w 4086714"/>
              <a:gd name="connsiteY4" fmla="*/ 4407213 h 4417529"/>
              <a:gd name="connsiteX5" fmla="*/ 4086380 w 4086714"/>
              <a:gd name="connsiteY5" fmla="*/ 3327921 h 4417529"/>
              <a:gd name="connsiteX6" fmla="*/ 3022078 w 4086714"/>
              <a:gd name="connsiteY6" fmla="*/ 2038768 h 4417529"/>
              <a:gd name="connsiteX7" fmla="*/ 4011429 w 4086714"/>
              <a:gd name="connsiteY7" fmla="*/ 1184328 h 4417529"/>
              <a:gd name="connsiteX8" fmla="*/ 2602354 w 4086714"/>
              <a:gd name="connsiteY8" fmla="*/ 15095 h 4417529"/>
              <a:gd name="connsiteX9" fmla="*/ 773554 w 4086714"/>
              <a:gd name="connsiteY9" fmla="*/ 629692 h 4417529"/>
              <a:gd name="connsiteX0" fmla="*/ 689548 w 4002708"/>
              <a:gd name="connsiteY0" fmla="*/ 629692 h 4417529"/>
              <a:gd name="connsiteX1" fmla="*/ 0 w 4002708"/>
              <a:gd name="connsiteY1" fmla="*/ 2503462 h 4417529"/>
              <a:gd name="connsiteX2" fmla="*/ 809469 w 4002708"/>
              <a:gd name="connsiteY2" fmla="*/ 3612735 h 4417529"/>
              <a:gd name="connsiteX3" fmla="*/ 2248524 w 4002708"/>
              <a:gd name="connsiteY3" fmla="*/ 4407213 h 4417529"/>
              <a:gd name="connsiteX4" fmla="*/ 4002374 w 4002708"/>
              <a:gd name="connsiteY4" fmla="*/ 3327921 h 4417529"/>
              <a:gd name="connsiteX5" fmla="*/ 2938072 w 4002708"/>
              <a:gd name="connsiteY5" fmla="*/ 2038768 h 4417529"/>
              <a:gd name="connsiteX6" fmla="*/ 3927423 w 4002708"/>
              <a:gd name="connsiteY6" fmla="*/ 1184328 h 4417529"/>
              <a:gd name="connsiteX7" fmla="*/ 2518348 w 4002708"/>
              <a:gd name="connsiteY7" fmla="*/ 15095 h 4417529"/>
              <a:gd name="connsiteX8" fmla="*/ 689548 w 4002708"/>
              <a:gd name="connsiteY8" fmla="*/ 629692 h 4417529"/>
              <a:gd name="connsiteX0" fmla="*/ 689548 w 4002708"/>
              <a:gd name="connsiteY0" fmla="*/ 629692 h 4417529"/>
              <a:gd name="connsiteX1" fmla="*/ 0 w 4002708"/>
              <a:gd name="connsiteY1" fmla="*/ 2503462 h 4417529"/>
              <a:gd name="connsiteX2" fmla="*/ 614597 w 4002708"/>
              <a:gd name="connsiteY2" fmla="*/ 3672695 h 4417529"/>
              <a:gd name="connsiteX3" fmla="*/ 2248524 w 4002708"/>
              <a:gd name="connsiteY3" fmla="*/ 4407213 h 4417529"/>
              <a:gd name="connsiteX4" fmla="*/ 4002374 w 4002708"/>
              <a:gd name="connsiteY4" fmla="*/ 3327921 h 4417529"/>
              <a:gd name="connsiteX5" fmla="*/ 2938072 w 4002708"/>
              <a:gd name="connsiteY5" fmla="*/ 2038768 h 4417529"/>
              <a:gd name="connsiteX6" fmla="*/ 3927423 w 4002708"/>
              <a:gd name="connsiteY6" fmla="*/ 1184328 h 4417529"/>
              <a:gd name="connsiteX7" fmla="*/ 2518348 w 4002708"/>
              <a:gd name="connsiteY7" fmla="*/ 15095 h 4417529"/>
              <a:gd name="connsiteX8" fmla="*/ 689548 w 4002708"/>
              <a:gd name="connsiteY8" fmla="*/ 629692 h 4417529"/>
              <a:gd name="connsiteX0" fmla="*/ 809469 w 4122629"/>
              <a:gd name="connsiteY0" fmla="*/ 629692 h 4417529"/>
              <a:gd name="connsiteX1" fmla="*/ 0 w 4122629"/>
              <a:gd name="connsiteY1" fmla="*/ 1229299 h 4417529"/>
              <a:gd name="connsiteX2" fmla="*/ 734518 w 4122629"/>
              <a:gd name="connsiteY2" fmla="*/ 3672695 h 4417529"/>
              <a:gd name="connsiteX3" fmla="*/ 2368445 w 4122629"/>
              <a:gd name="connsiteY3" fmla="*/ 4407213 h 4417529"/>
              <a:gd name="connsiteX4" fmla="*/ 4122295 w 4122629"/>
              <a:gd name="connsiteY4" fmla="*/ 3327921 h 4417529"/>
              <a:gd name="connsiteX5" fmla="*/ 3057993 w 4122629"/>
              <a:gd name="connsiteY5" fmla="*/ 2038768 h 4417529"/>
              <a:gd name="connsiteX6" fmla="*/ 4047344 w 4122629"/>
              <a:gd name="connsiteY6" fmla="*/ 1184328 h 4417529"/>
              <a:gd name="connsiteX7" fmla="*/ 2638269 w 4122629"/>
              <a:gd name="connsiteY7" fmla="*/ 15095 h 4417529"/>
              <a:gd name="connsiteX8" fmla="*/ 809469 w 4122629"/>
              <a:gd name="connsiteY8" fmla="*/ 629692 h 4417529"/>
              <a:gd name="connsiteX0" fmla="*/ 809469 w 4122629"/>
              <a:gd name="connsiteY0" fmla="*/ 629692 h 4417529"/>
              <a:gd name="connsiteX1" fmla="*/ 0 w 4122629"/>
              <a:gd name="connsiteY1" fmla="*/ 1229299 h 4417529"/>
              <a:gd name="connsiteX2" fmla="*/ 734518 w 4122629"/>
              <a:gd name="connsiteY2" fmla="*/ 3672695 h 4417529"/>
              <a:gd name="connsiteX3" fmla="*/ 2368445 w 4122629"/>
              <a:gd name="connsiteY3" fmla="*/ 4407213 h 4417529"/>
              <a:gd name="connsiteX4" fmla="*/ 4122295 w 4122629"/>
              <a:gd name="connsiteY4" fmla="*/ 3327921 h 4417529"/>
              <a:gd name="connsiteX5" fmla="*/ 3057993 w 4122629"/>
              <a:gd name="connsiteY5" fmla="*/ 2038768 h 4417529"/>
              <a:gd name="connsiteX6" fmla="*/ 4047344 w 4122629"/>
              <a:gd name="connsiteY6" fmla="*/ 1184328 h 4417529"/>
              <a:gd name="connsiteX7" fmla="*/ 2638269 w 4122629"/>
              <a:gd name="connsiteY7" fmla="*/ 15095 h 4417529"/>
              <a:gd name="connsiteX8" fmla="*/ 809469 w 4122629"/>
              <a:gd name="connsiteY8" fmla="*/ 629692 h 4417529"/>
              <a:gd name="connsiteX0" fmla="*/ 924604 w 4237764"/>
              <a:gd name="connsiteY0" fmla="*/ 629692 h 4417529"/>
              <a:gd name="connsiteX1" fmla="*/ 115135 w 4237764"/>
              <a:gd name="connsiteY1" fmla="*/ 1229299 h 4417529"/>
              <a:gd name="connsiteX2" fmla="*/ 849653 w 4237764"/>
              <a:gd name="connsiteY2" fmla="*/ 3672695 h 4417529"/>
              <a:gd name="connsiteX3" fmla="*/ 2483580 w 4237764"/>
              <a:gd name="connsiteY3" fmla="*/ 4407213 h 4417529"/>
              <a:gd name="connsiteX4" fmla="*/ 4237430 w 4237764"/>
              <a:gd name="connsiteY4" fmla="*/ 3327921 h 4417529"/>
              <a:gd name="connsiteX5" fmla="*/ 3173128 w 4237764"/>
              <a:gd name="connsiteY5" fmla="*/ 2038768 h 4417529"/>
              <a:gd name="connsiteX6" fmla="*/ 4162479 w 4237764"/>
              <a:gd name="connsiteY6" fmla="*/ 1184328 h 4417529"/>
              <a:gd name="connsiteX7" fmla="*/ 2753404 w 4237764"/>
              <a:gd name="connsiteY7" fmla="*/ 15095 h 4417529"/>
              <a:gd name="connsiteX8" fmla="*/ 924604 w 4237764"/>
              <a:gd name="connsiteY8" fmla="*/ 629692 h 4417529"/>
              <a:gd name="connsiteX0" fmla="*/ 1119476 w 4237764"/>
              <a:gd name="connsiteY0" fmla="*/ 133397 h 4505850"/>
              <a:gd name="connsiteX1" fmla="*/ 115135 w 4237764"/>
              <a:gd name="connsiteY1" fmla="*/ 1317620 h 4505850"/>
              <a:gd name="connsiteX2" fmla="*/ 849653 w 4237764"/>
              <a:gd name="connsiteY2" fmla="*/ 3761016 h 4505850"/>
              <a:gd name="connsiteX3" fmla="*/ 2483580 w 4237764"/>
              <a:gd name="connsiteY3" fmla="*/ 4495534 h 4505850"/>
              <a:gd name="connsiteX4" fmla="*/ 4237430 w 4237764"/>
              <a:gd name="connsiteY4" fmla="*/ 3416242 h 4505850"/>
              <a:gd name="connsiteX5" fmla="*/ 3173128 w 4237764"/>
              <a:gd name="connsiteY5" fmla="*/ 2127089 h 4505850"/>
              <a:gd name="connsiteX6" fmla="*/ 4162479 w 4237764"/>
              <a:gd name="connsiteY6" fmla="*/ 1272649 h 4505850"/>
              <a:gd name="connsiteX7" fmla="*/ 2753404 w 4237764"/>
              <a:gd name="connsiteY7" fmla="*/ 103416 h 4505850"/>
              <a:gd name="connsiteX8" fmla="*/ 1119476 w 4237764"/>
              <a:gd name="connsiteY8" fmla="*/ 133397 h 4505850"/>
              <a:gd name="connsiteX0" fmla="*/ 1194427 w 4237764"/>
              <a:gd name="connsiteY0" fmla="*/ 894864 h 4412878"/>
              <a:gd name="connsiteX1" fmla="*/ 115135 w 4237764"/>
              <a:gd name="connsiteY1" fmla="*/ 1224648 h 4412878"/>
              <a:gd name="connsiteX2" fmla="*/ 849653 w 4237764"/>
              <a:gd name="connsiteY2" fmla="*/ 3668044 h 4412878"/>
              <a:gd name="connsiteX3" fmla="*/ 2483580 w 4237764"/>
              <a:gd name="connsiteY3" fmla="*/ 4402562 h 4412878"/>
              <a:gd name="connsiteX4" fmla="*/ 4237430 w 4237764"/>
              <a:gd name="connsiteY4" fmla="*/ 3323270 h 4412878"/>
              <a:gd name="connsiteX5" fmla="*/ 3173128 w 4237764"/>
              <a:gd name="connsiteY5" fmla="*/ 2034117 h 4412878"/>
              <a:gd name="connsiteX6" fmla="*/ 4162479 w 4237764"/>
              <a:gd name="connsiteY6" fmla="*/ 1179677 h 4412878"/>
              <a:gd name="connsiteX7" fmla="*/ 2753404 w 4237764"/>
              <a:gd name="connsiteY7" fmla="*/ 10444 h 4412878"/>
              <a:gd name="connsiteX8" fmla="*/ 1194427 w 4237764"/>
              <a:gd name="connsiteY8" fmla="*/ 894864 h 4412878"/>
              <a:gd name="connsiteX0" fmla="*/ 1239397 w 4237764"/>
              <a:gd name="connsiteY0" fmla="*/ 1311194 h 4409483"/>
              <a:gd name="connsiteX1" fmla="*/ 115135 w 4237764"/>
              <a:gd name="connsiteY1" fmla="*/ 1221253 h 4409483"/>
              <a:gd name="connsiteX2" fmla="*/ 849653 w 4237764"/>
              <a:gd name="connsiteY2" fmla="*/ 3664649 h 4409483"/>
              <a:gd name="connsiteX3" fmla="*/ 2483580 w 4237764"/>
              <a:gd name="connsiteY3" fmla="*/ 4399167 h 4409483"/>
              <a:gd name="connsiteX4" fmla="*/ 4237430 w 4237764"/>
              <a:gd name="connsiteY4" fmla="*/ 3319875 h 4409483"/>
              <a:gd name="connsiteX5" fmla="*/ 3173128 w 4237764"/>
              <a:gd name="connsiteY5" fmla="*/ 2030722 h 4409483"/>
              <a:gd name="connsiteX6" fmla="*/ 4162479 w 4237764"/>
              <a:gd name="connsiteY6" fmla="*/ 1176282 h 4409483"/>
              <a:gd name="connsiteX7" fmla="*/ 2753404 w 4237764"/>
              <a:gd name="connsiteY7" fmla="*/ 7049 h 4409483"/>
              <a:gd name="connsiteX8" fmla="*/ 1239397 w 4237764"/>
              <a:gd name="connsiteY8" fmla="*/ 1311194 h 4409483"/>
              <a:gd name="connsiteX0" fmla="*/ 1239397 w 4237764"/>
              <a:gd name="connsiteY0" fmla="*/ 1311194 h 4409483"/>
              <a:gd name="connsiteX1" fmla="*/ 115135 w 4237764"/>
              <a:gd name="connsiteY1" fmla="*/ 1221253 h 4409483"/>
              <a:gd name="connsiteX2" fmla="*/ 849653 w 4237764"/>
              <a:gd name="connsiteY2" fmla="*/ 3664649 h 4409483"/>
              <a:gd name="connsiteX3" fmla="*/ 2483580 w 4237764"/>
              <a:gd name="connsiteY3" fmla="*/ 4399167 h 4409483"/>
              <a:gd name="connsiteX4" fmla="*/ 4237430 w 4237764"/>
              <a:gd name="connsiteY4" fmla="*/ 3319875 h 4409483"/>
              <a:gd name="connsiteX5" fmla="*/ 3173128 w 4237764"/>
              <a:gd name="connsiteY5" fmla="*/ 2030722 h 4409483"/>
              <a:gd name="connsiteX6" fmla="*/ 4162479 w 4237764"/>
              <a:gd name="connsiteY6" fmla="*/ 1176282 h 4409483"/>
              <a:gd name="connsiteX7" fmla="*/ 2753404 w 4237764"/>
              <a:gd name="connsiteY7" fmla="*/ 7049 h 4409483"/>
              <a:gd name="connsiteX8" fmla="*/ 1239397 w 4237764"/>
              <a:gd name="connsiteY8" fmla="*/ 1311194 h 4409483"/>
              <a:gd name="connsiteX0" fmla="*/ 1239397 w 4237764"/>
              <a:gd name="connsiteY0" fmla="*/ 1310740 h 4409029"/>
              <a:gd name="connsiteX1" fmla="*/ 115135 w 4237764"/>
              <a:gd name="connsiteY1" fmla="*/ 1220799 h 4409029"/>
              <a:gd name="connsiteX2" fmla="*/ 849653 w 4237764"/>
              <a:gd name="connsiteY2" fmla="*/ 3664195 h 4409029"/>
              <a:gd name="connsiteX3" fmla="*/ 2483580 w 4237764"/>
              <a:gd name="connsiteY3" fmla="*/ 4398713 h 4409029"/>
              <a:gd name="connsiteX4" fmla="*/ 4237430 w 4237764"/>
              <a:gd name="connsiteY4" fmla="*/ 3319421 h 4409029"/>
              <a:gd name="connsiteX5" fmla="*/ 3173128 w 4237764"/>
              <a:gd name="connsiteY5" fmla="*/ 2030268 h 4409029"/>
              <a:gd name="connsiteX6" fmla="*/ 4162479 w 4237764"/>
              <a:gd name="connsiteY6" fmla="*/ 1175828 h 4409029"/>
              <a:gd name="connsiteX7" fmla="*/ 2753404 w 4237764"/>
              <a:gd name="connsiteY7" fmla="*/ 6595 h 4409029"/>
              <a:gd name="connsiteX8" fmla="*/ 1239397 w 4237764"/>
              <a:gd name="connsiteY8" fmla="*/ 1310740 h 4409029"/>
              <a:gd name="connsiteX0" fmla="*/ 1299358 w 4237764"/>
              <a:gd name="connsiteY0" fmla="*/ 908749 h 4411773"/>
              <a:gd name="connsiteX1" fmla="*/ 115135 w 4237764"/>
              <a:gd name="connsiteY1" fmla="*/ 1223543 h 4411773"/>
              <a:gd name="connsiteX2" fmla="*/ 849653 w 4237764"/>
              <a:gd name="connsiteY2" fmla="*/ 3666939 h 4411773"/>
              <a:gd name="connsiteX3" fmla="*/ 2483580 w 4237764"/>
              <a:gd name="connsiteY3" fmla="*/ 4401457 h 4411773"/>
              <a:gd name="connsiteX4" fmla="*/ 4237430 w 4237764"/>
              <a:gd name="connsiteY4" fmla="*/ 3322165 h 4411773"/>
              <a:gd name="connsiteX5" fmla="*/ 3173128 w 4237764"/>
              <a:gd name="connsiteY5" fmla="*/ 2033012 h 4411773"/>
              <a:gd name="connsiteX6" fmla="*/ 4162479 w 4237764"/>
              <a:gd name="connsiteY6" fmla="*/ 1178572 h 4411773"/>
              <a:gd name="connsiteX7" fmla="*/ 2753404 w 4237764"/>
              <a:gd name="connsiteY7" fmla="*/ 9339 h 4411773"/>
              <a:gd name="connsiteX8" fmla="*/ 1299358 w 4237764"/>
              <a:gd name="connsiteY8" fmla="*/ 908749 h 4411773"/>
              <a:gd name="connsiteX0" fmla="*/ 789692 w 4237764"/>
              <a:gd name="connsiteY0" fmla="*/ 34504 h 4631810"/>
              <a:gd name="connsiteX1" fmla="*/ 115135 w 4237764"/>
              <a:gd name="connsiteY1" fmla="*/ 1443580 h 4631810"/>
              <a:gd name="connsiteX2" fmla="*/ 849653 w 4237764"/>
              <a:gd name="connsiteY2" fmla="*/ 3886976 h 4631810"/>
              <a:gd name="connsiteX3" fmla="*/ 2483580 w 4237764"/>
              <a:gd name="connsiteY3" fmla="*/ 4621494 h 4631810"/>
              <a:gd name="connsiteX4" fmla="*/ 4237430 w 4237764"/>
              <a:gd name="connsiteY4" fmla="*/ 3542202 h 4631810"/>
              <a:gd name="connsiteX5" fmla="*/ 3173128 w 4237764"/>
              <a:gd name="connsiteY5" fmla="*/ 2253049 h 4631810"/>
              <a:gd name="connsiteX6" fmla="*/ 4162479 w 4237764"/>
              <a:gd name="connsiteY6" fmla="*/ 1398609 h 4631810"/>
              <a:gd name="connsiteX7" fmla="*/ 2753404 w 4237764"/>
              <a:gd name="connsiteY7" fmla="*/ 229376 h 4631810"/>
              <a:gd name="connsiteX8" fmla="*/ 789692 w 4237764"/>
              <a:gd name="connsiteY8" fmla="*/ 34504 h 4631810"/>
              <a:gd name="connsiteX0" fmla="*/ 1119476 w 4237764"/>
              <a:gd name="connsiteY0" fmla="*/ 366369 h 4424029"/>
              <a:gd name="connsiteX1" fmla="*/ 115135 w 4237764"/>
              <a:gd name="connsiteY1" fmla="*/ 1235799 h 4424029"/>
              <a:gd name="connsiteX2" fmla="*/ 849653 w 4237764"/>
              <a:gd name="connsiteY2" fmla="*/ 3679195 h 4424029"/>
              <a:gd name="connsiteX3" fmla="*/ 2483580 w 4237764"/>
              <a:gd name="connsiteY3" fmla="*/ 4413713 h 4424029"/>
              <a:gd name="connsiteX4" fmla="*/ 4237430 w 4237764"/>
              <a:gd name="connsiteY4" fmla="*/ 3334421 h 4424029"/>
              <a:gd name="connsiteX5" fmla="*/ 3173128 w 4237764"/>
              <a:gd name="connsiteY5" fmla="*/ 2045268 h 4424029"/>
              <a:gd name="connsiteX6" fmla="*/ 4162479 w 4237764"/>
              <a:gd name="connsiteY6" fmla="*/ 1190828 h 4424029"/>
              <a:gd name="connsiteX7" fmla="*/ 2753404 w 4237764"/>
              <a:gd name="connsiteY7" fmla="*/ 21595 h 4424029"/>
              <a:gd name="connsiteX8" fmla="*/ 1119476 w 4237764"/>
              <a:gd name="connsiteY8" fmla="*/ 366369 h 4424029"/>
              <a:gd name="connsiteX0" fmla="*/ 1119476 w 4237764"/>
              <a:gd name="connsiteY0" fmla="*/ 366369 h 4424029"/>
              <a:gd name="connsiteX1" fmla="*/ 115135 w 4237764"/>
              <a:gd name="connsiteY1" fmla="*/ 1235799 h 4424029"/>
              <a:gd name="connsiteX2" fmla="*/ 849653 w 4237764"/>
              <a:gd name="connsiteY2" fmla="*/ 3679195 h 4424029"/>
              <a:gd name="connsiteX3" fmla="*/ 2483580 w 4237764"/>
              <a:gd name="connsiteY3" fmla="*/ 4413713 h 4424029"/>
              <a:gd name="connsiteX4" fmla="*/ 4237430 w 4237764"/>
              <a:gd name="connsiteY4" fmla="*/ 3334421 h 4424029"/>
              <a:gd name="connsiteX5" fmla="*/ 3173128 w 4237764"/>
              <a:gd name="connsiteY5" fmla="*/ 2045268 h 4424029"/>
              <a:gd name="connsiteX6" fmla="*/ 4162479 w 4237764"/>
              <a:gd name="connsiteY6" fmla="*/ 1190828 h 4424029"/>
              <a:gd name="connsiteX7" fmla="*/ 2753404 w 4237764"/>
              <a:gd name="connsiteY7" fmla="*/ 21595 h 4424029"/>
              <a:gd name="connsiteX8" fmla="*/ 1119476 w 4237764"/>
              <a:gd name="connsiteY8" fmla="*/ 366369 h 4424029"/>
              <a:gd name="connsiteX0" fmla="*/ 1374308 w 4237764"/>
              <a:gd name="connsiteY0" fmla="*/ 627795 h 4415632"/>
              <a:gd name="connsiteX1" fmla="*/ 115135 w 4237764"/>
              <a:gd name="connsiteY1" fmla="*/ 1227402 h 4415632"/>
              <a:gd name="connsiteX2" fmla="*/ 849653 w 4237764"/>
              <a:gd name="connsiteY2" fmla="*/ 3670798 h 4415632"/>
              <a:gd name="connsiteX3" fmla="*/ 2483580 w 4237764"/>
              <a:gd name="connsiteY3" fmla="*/ 4405316 h 4415632"/>
              <a:gd name="connsiteX4" fmla="*/ 4237430 w 4237764"/>
              <a:gd name="connsiteY4" fmla="*/ 3326024 h 4415632"/>
              <a:gd name="connsiteX5" fmla="*/ 3173128 w 4237764"/>
              <a:gd name="connsiteY5" fmla="*/ 2036871 h 4415632"/>
              <a:gd name="connsiteX6" fmla="*/ 4162479 w 4237764"/>
              <a:gd name="connsiteY6" fmla="*/ 1182431 h 4415632"/>
              <a:gd name="connsiteX7" fmla="*/ 2753404 w 4237764"/>
              <a:gd name="connsiteY7" fmla="*/ 13198 h 4415632"/>
              <a:gd name="connsiteX8" fmla="*/ 1374308 w 4237764"/>
              <a:gd name="connsiteY8" fmla="*/ 627795 h 4415632"/>
              <a:gd name="connsiteX0" fmla="*/ 1374308 w 4237764"/>
              <a:gd name="connsiteY0" fmla="*/ 626091 h 4413928"/>
              <a:gd name="connsiteX1" fmla="*/ 115135 w 4237764"/>
              <a:gd name="connsiteY1" fmla="*/ 1225698 h 4413928"/>
              <a:gd name="connsiteX2" fmla="*/ 849653 w 4237764"/>
              <a:gd name="connsiteY2" fmla="*/ 3669094 h 4413928"/>
              <a:gd name="connsiteX3" fmla="*/ 2483580 w 4237764"/>
              <a:gd name="connsiteY3" fmla="*/ 4403612 h 4413928"/>
              <a:gd name="connsiteX4" fmla="*/ 4237430 w 4237764"/>
              <a:gd name="connsiteY4" fmla="*/ 3324320 h 4413928"/>
              <a:gd name="connsiteX5" fmla="*/ 3173128 w 4237764"/>
              <a:gd name="connsiteY5" fmla="*/ 2035167 h 4413928"/>
              <a:gd name="connsiteX6" fmla="*/ 4162479 w 4237764"/>
              <a:gd name="connsiteY6" fmla="*/ 1180727 h 4413928"/>
              <a:gd name="connsiteX7" fmla="*/ 2753404 w 4237764"/>
              <a:gd name="connsiteY7" fmla="*/ 11494 h 4413928"/>
              <a:gd name="connsiteX8" fmla="*/ 1374308 w 4237764"/>
              <a:gd name="connsiteY8" fmla="*/ 626091 h 44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7764" h="4413928">
                <a:moveTo>
                  <a:pt x="1374308" y="626091"/>
                </a:moveTo>
                <a:cubicBezTo>
                  <a:pt x="939593" y="676058"/>
                  <a:pt x="549850" y="591114"/>
                  <a:pt x="115135" y="1225698"/>
                </a:cubicBezTo>
                <a:cubicBezTo>
                  <a:pt x="-304590" y="2115115"/>
                  <a:pt x="534860" y="3214393"/>
                  <a:pt x="849653" y="3669094"/>
                </a:cubicBezTo>
                <a:cubicBezTo>
                  <a:pt x="1224407" y="4068832"/>
                  <a:pt x="1779042" y="4243717"/>
                  <a:pt x="2483580" y="4403612"/>
                </a:cubicBezTo>
                <a:cubicBezTo>
                  <a:pt x="3353010" y="4493553"/>
                  <a:pt x="4222440" y="3983888"/>
                  <a:pt x="4237430" y="3324320"/>
                </a:cubicBezTo>
                <a:cubicBezTo>
                  <a:pt x="4262414" y="2874615"/>
                  <a:pt x="2878321" y="2739705"/>
                  <a:pt x="3173128" y="2035167"/>
                </a:cubicBezTo>
                <a:cubicBezTo>
                  <a:pt x="3467935" y="1395587"/>
                  <a:pt x="4197456" y="2000189"/>
                  <a:pt x="4162479" y="1180727"/>
                </a:cubicBezTo>
                <a:cubicBezTo>
                  <a:pt x="4112512" y="341278"/>
                  <a:pt x="3447948" y="131415"/>
                  <a:pt x="2753404" y="11494"/>
                </a:cubicBezTo>
                <a:cubicBezTo>
                  <a:pt x="1978912" y="-98434"/>
                  <a:pt x="2043868" y="616097"/>
                  <a:pt x="1374308" y="6260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38560" y="2731704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98126" y="2177246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123155" y="3592952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50320" y="3142525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62210" y="2147851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402662" y="2588307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05083" y="1563235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95979" y="4205768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92802" y="229699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625303" y="4863059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754174" y="3011573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316551" y="486306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53831" y="4438253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439381" y="371764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8" y="3881713"/>
            <a:ext cx="268857" cy="2091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2" y="3259205"/>
            <a:ext cx="277392" cy="2091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11" y="5078318"/>
            <a:ext cx="279526" cy="213378"/>
          </a:xfrm>
          <a:prstGeom prst="rect">
            <a:avLst/>
          </a:prstGeom>
        </p:spPr>
      </p:pic>
      <p:cxnSp>
        <p:nvCxnSpPr>
          <p:cNvPr id="33" name="Curved Connector 32"/>
          <p:cNvCxnSpPr>
            <a:stCxn id="22" idx="4"/>
          </p:cNvCxnSpPr>
          <p:nvPr/>
        </p:nvCxnSpPr>
        <p:spPr>
          <a:xfrm rot="16200000" flipH="1">
            <a:off x="3671722" y="2462513"/>
            <a:ext cx="926058" cy="2515495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26227" y="1136150"/>
            <a:ext cx="0" cy="441392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95" y="5369239"/>
            <a:ext cx="364877" cy="3616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8" y="3712182"/>
            <a:ext cx="375851" cy="3100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74" y="1683155"/>
            <a:ext cx="4447116" cy="1333311"/>
          </a:xfrm>
          <a:prstGeom prst="rect">
            <a:avLst/>
          </a:prstGeom>
        </p:spPr>
      </p:pic>
      <p:cxnSp>
        <p:nvCxnSpPr>
          <p:cNvPr id="64" name="Curved Connector 63"/>
          <p:cNvCxnSpPr>
            <a:stCxn id="22" idx="0"/>
          </p:cNvCxnSpPr>
          <p:nvPr/>
        </p:nvCxnSpPr>
        <p:spPr>
          <a:xfrm rot="5400000" flipH="1" flipV="1">
            <a:off x="3541561" y="1160634"/>
            <a:ext cx="1186382" cy="251549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67" y="1458674"/>
            <a:ext cx="334700" cy="31000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216828" y="861765"/>
            <a:ext cx="563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Variance of a R.V.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6827" y="3324233"/>
            <a:ext cx="563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Example: Indicator R.V.s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1" y="4182685"/>
            <a:ext cx="3774972" cy="136074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283150" y="5805954"/>
            <a:ext cx="268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9" y="5900043"/>
            <a:ext cx="2515732" cy="4581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4" y="4985888"/>
            <a:ext cx="384081" cy="4279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2" y="5900043"/>
            <a:ext cx="5039694" cy="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65486"/>
            <a:ext cx="8559846" cy="548527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Tail inequalities, Tail bounds, Large deviation bounds</a:t>
            </a:r>
          </a:p>
          <a:p>
            <a:r>
              <a:rPr lang="en-US" dirty="0"/>
              <a:t>D</a:t>
            </a:r>
            <a:r>
              <a:rPr lang="en-US" dirty="0" smtClean="0"/>
              <a:t>izzying variety of forms, strengths, specificities</a:t>
            </a:r>
          </a:p>
          <a:p>
            <a:r>
              <a:rPr lang="en-US" dirty="0" smtClean="0"/>
              <a:t>Underlying message</a:t>
            </a:r>
          </a:p>
          <a:p>
            <a:pPr marL="0" indent="0" algn="ctr">
              <a:buNone/>
            </a:pPr>
            <a:r>
              <a:rPr lang="en-US" i="1" dirty="0" smtClean="0"/>
              <a:t>Well-behaved r.v.</a:t>
            </a:r>
            <a:r>
              <a:rPr lang="en-US" b="1" dirty="0" smtClean="0"/>
              <a:t> </a:t>
            </a:r>
            <a:r>
              <a:rPr lang="en-US" i="1" dirty="0"/>
              <a:t>take values </a:t>
            </a:r>
            <a:r>
              <a:rPr lang="en-US" i="1" dirty="0" smtClean="0">
                <a:solidFill>
                  <a:srgbClr val="00B050"/>
                </a:solidFill>
              </a:rPr>
              <a:t>about their </a:t>
            </a:r>
            <a:r>
              <a:rPr lang="en-US" i="1" dirty="0">
                <a:solidFill>
                  <a:srgbClr val="00B050"/>
                </a:solidFill>
              </a:rPr>
              <a:t>expectation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or</a:t>
            </a:r>
            <a:br>
              <a:rPr lang="en-US" b="1" dirty="0"/>
            </a:br>
            <a:r>
              <a:rPr lang="en-US" i="1" dirty="0"/>
              <a:t>Behavior is a </a:t>
            </a:r>
            <a:r>
              <a:rPr lang="en-US" i="1" dirty="0">
                <a:solidFill>
                  <a:srgbClr val="00B050"/>
                </a:solidFill>
              </a:rPr>
              <a:t>true test </a:t>
            </a:r>
            <a:r>
              <a:rPr lang="en-US" i="1" dirty="0"/>
              <a:t>of </a:t>
            </a:r>
            <a:r>
              <a:rPr lang="en-US" i="1" dirty="0" smtClean="0"/>
              <a:t>character</a:t>
            </a:r>
            <a:endParaRPr lang="en-US" dirty="0"/>
          </a:p>
          <a:p>
            <a:r>
              <a:rPr lang="en-US" dirty="0" smtClean="0"/>
              <a:t>Useful in estimation, inference, and prediction tasks</a:t>
            </a:r>
          </a:p>
          <a:p>
            <a:pPr marL="0" indent="0" algn="ctr">
              <a:buNone/>
            </a:pPr>
            <a:r>
              <a:rPr lang="en-US" dirty="0" smtClean="0"/>
              <a:t>Past Behavior </a:t>
            </a:r>
            <a:r>
              <a:rPr lang="en-US" dirty="0" smtClean="0">
                <a:latin typeface="Mistral" panose="03090702030407020403" pitchFamily="66" charset="0"/>
              </a:rPr>
              <a:t>↔</a:t>
            </a:r>
            <a:r>
              <a:rPr lang="en-US" dirty="0" smtClean="0"/>
              <a:t> Intrinsic Property </a:t>
            </a:r>
            <a:r>
              <a:rPr lang="en-US" dirty="0">
                <a:latin typeface="Mistral" panose="03090702030407020403" pitchFamily="66" charset="0"/>
              </a:rPr>
              <a:t>↔</a:t>
            </a:r>
            <a:r>
              <a:rPr lang="en-US" dirty="0"/>
              <a:t> </a:t>
            </a:r>
            <a:r>
              <a:rPr lang="en-US" dirty="0" smtClean="0"/>
              <a:t>Future Behavior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Arc 6"/>
          <p:cNvSpPr/>
          <p:nvPr/>
        </p:nvSpPr>
        <p:spPr>
          <a:xfrm>
            <a:off x="1813801" y="3373374"/>
            <a:ext cx="5505450" cy="2838450"/>
          </a:xfrm>
          <a:prstGeom prst="arc">
            <a:avLst>
              <a:gd name="adj1" fmla="val 512121"/>
              <a:gd name="adj2" fmla="val 10272851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4859" y="965486"/>
            <a:ext cx="0" cy="20981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31936" y="2835036"/>
            <a:ext cx="31058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631936" y="1319489"/>
            <a:ext cx="1517904" cy="1371727"/>
          </a:xfrm>
          <a:custGeom>
            <a:avLst/>
            <a:gdLst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2175 h 1390463"/>
              <a:gd name="connsiteX1" fmla="*/ 438912 w 1335024"/>
              <a:gd name="connsiteY1" fmla="*/ 823535 h 1390463"/>
              <a:gd name="connsiteX2" fmla="*/ 548640 w 1335024"/>
              <a:gd name="connsiteY2" fmla="*/ 575 h 1390463"/>
              <a:gd name="connsiteX3" fmla="*/ 749808 w 1335024"/>
              <a:gd name="connsiteY3" fmla="*/ 1299023 h 1390463"/>
              <a:gd name="connsiteX4" fmla="*/ 1335024 w 1335024"/>
              <a:gd name="connsiteY4" fmla="*/ 1390463 h 1390463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31 h 1389919"/>
              <a:gd name="connsiteX1" fmla="*/ 548640 w 1335024"/>
              <a:gd name="connsiteY1" fmla="*/ 31 h 1389919"/>
              <a:gd name="connsiteX2" fmla="*/ 749808 w 1335024"/>
              <a:gd name="connsiteY2" fmla="*/ 1298479 h 1389919"/>
              <a:gd name="connsiteX3" fmla="*/ 1335024 w 1335024"/>
              <a:gd name="connsiteY3" fmla="*/ 1389919 h 1389919"/>
              <a:gd name="connsiteX0" fmla="*/ 0 w 1335024"/>
              <a:gd name="connsiteY0" fmla="*/ 1371631 h 1525678"/>
              <a:gd name="connsiteX1" fmla="*/ 548640 w 1335024"/>
              <a:gd name="connsiteY1" fmla="*/ 31 h 1525678"/>
              <a:gd name="connsiteX2" fmla="*/ 749808 w 1335024"/>
              <a:gd name="connsiteY2" fmla="*/ 1298479 h 1525678"/>
              <a:gd name="connsiteX3" fmla="*/ 1335024 w 1335024"/>
              <a:gd name="connsiteY3" fmla="*/ 1389919 h 1525678"/>
              <a:gd name="connsiteX0" fmla="*/ 0 w 1335024"/>
              <a:gd name="connsiteY0" fmla="*/ 1371638 h 1435770"/>
              <a:gd name="connsiteX1" fmla="*/ 548640 w 1335024"/>
              <a:gd name="connsiteY1" fmla="*/ 38 h 1435770"/>
              <a:gd name="connsiteX2" fmla="*/ 877824 w 1335024"/>
              <a:gd name="connsiteY2" fmla="*/ 1152182 h 1435770"/>
              <a:gd name="connsiteX3" fmla="*/ 1335024 w 1335024"/>
              <a:gd name="connsiteY3" fmla="*/ 1389926 h 1435770"/>
              <a:gd name="connsiteX0" fmla="*/ 0 w 1335024"/>
              <a:gd name="connsiteY0" fmla="*/ 1371600 h 1435732"/>
              <a:gd name="connsiteX1" fmla="*/ 54864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435732"/>
              <a:gd name="connsiteX1" fmla="*/ 64008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435732"/>
              <a:gd name="connsiteX1" fmla="*/ 64008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525362"/>
              <a:gd name="connsiteX1" fmla="*/ 640080 w 1335024"/>
              <a:gd name="connsiteY1" fmla="*/ 0 h 1525362"/>
              <a:gd name="connsiteX2" fmla="*/ 877824 w 1335024"/>
              <a:gd name="connsiteY2" fmla="*/ 1152144 h 1525362"/>
              <a:gd name="connsiteX3" fmla="*/ 1335024 w 1335024"/>
              <a:gd name="connsiteY3" fmla="*/ 1389888 h 1525362"/>
              <a:gd name="connsiteX0" fmla="*/ 0 w 1335024"/>
              <a:gd name="connsiteY0" fmla="*/ 1371600 h 1389888"/>
              <a:gd name="connsiteX1" fmla="*/ 640080 w 1335024"/>
              <a:gd name="connsiteY1" fmla="*/ 0 h 1389888"/>
              <a:gd name="connsiteX2" fmla="*/ 877824 w 1335024"/>
              <a:gd name="connsiteY2" fmla="*/ 1152144 h 1389888"/>
              <a:gd name="connsiteX3" fmla="*/ 1335024 w 1335024"/>
              <a:gd name="connsiteY3" fmla="*/ 1389888 h 1389888"/>
              <a:gd name="connsiteX0" fmla="*/ 0 w 1335024"/>
              <a:gd name="connsiteY0" fmla="*/ 1371600 h 1410914"/>
              <a:gd name="connsiteX1" fmla="*/ 640080 w 1335024"/>
              <a:gd name="connsiteY1" fmla="*/ 0 h 1410914"/>
              <a:gd name="connsiteX2" fmla="*/ 877824 w 1335024"/>
              <a:gd name="connsiteY2" fmla="*/ 1152144 h 1410914"/>
              <a:gd name="connsiteX3" fmla="*/ 1335024 w 1335024"/>
              <a:gd name="connsiteY3" fmla="*/ 1389888 h 1410914"/>
              <a:gd name="connsiteX0" fmla="*/ 0 w 1335024"/>
              <a:gd name="connsiteY0" fmla="*/ 1371600 h 1390915"/>
              <a:gd name="connsiteX1" fmla="*/ 640080 w 1335024"/>
              <a:gd name="connsiteY1" fmla="*/ 0 h 1390915"/>
              <a:gd name="connsiteX2" fmla="*/ 804672 w 1335024"/>
              <a:gd name="connsiteY2" fmla="*/ 676656 h 1390915"/>
              <a:gd name="connsiteX3" fmla="*/ 1335024 w 1335024"/>
              <a:gd name="connsiteY3" fmla="*/ 1389888 h 1390915"/>
              <a:gd name="connsiteX0" fmla="*/ 0 w 1335024"/>
              <a:gd name="connsiteY0" fmla="*/ 1371600 h 1389888"/>
              <a:gd name="connsiteX1" fmla="*/ 640080 w 1335024"/>
              <a:gd name="connsiteY1" fmla="*/ 0 h 1389888"/>
              <a:gd name="connsiteX2" fmla="*/ 804672 w 1335024"/>
              <a:gd name="connsiteY2" fmla="*/ 676656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66928 w 1335024"/>
              <a:gd name="connsiteY1" fmla="*/ 0 h 1389888"/>
              <a:gd name="connsiteX2" fmla="*/ 804672 w 1335024"/>
              <a:gd name="connsiteY2" fmla="*/ 676656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66928 w 1335024"/>
              <a:gd name="connsiteY1" fmla="*/ 0 h 1389888"/>
              <a:gd name="connsiteX2" fmla="*/ 694944 w 1335024"/>
              <a:gd name="connsiteY2" fmla="*/ 658368 h 1389888"/>
              <a:gd name="connsiteX3" fmla="*/ 1335024 w 1335024"/>
              <a:gd name="connsiteY3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694944 w 1499616"/>
              <a:gd name="connsiteY2" fmla="*/ 658368 h 1389888"/>
              <a:gd name="connsiteX3" fmla="*/ 1499616 w 1499616"/>
              <a:gd name="connsiteY3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726 h 1390014"/>
              <a:gd name="connsiteX1" fmla="*/ 493776 w 1499616"/>
              <a:gd name="connsiteY1" fmla="*/ 126 h 1390014"/>
              <a:gd name="connsiteX2" fmla="*/ 1499616 w 1499616"/>
              <a:gd name="connsiteY2" fmla="*/ 1390014 h 1390014"/>
              <a:gd name="connsiteX0" fmla="*/ 0 w 1517904"/>
              <a:gd name="connsiteY0" fmla="*/ 1371727 h 1371727"/>
              <a:gd name="connsiteX1" fmla="*/ 493776 w 1517904"/>
              <a:gd name="connsiteY1" fmla="*/ 127 h 1371727"/>
              <a:gd name="connsiteX2" fmla="*/ 1517904 w 1517904"/>
              <a:gd name="connsiteY2" fmla="*/ 1371727 h 13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904" h="1371727">
                <a:moveTo>
                  <a:pt x="0" y="1371727"/>
                </a:moveTo>
                <a:cubicBezTo>
                  <a:pt x="608076" y="1195705"/>
                  <a:pt x="277368" y="12319"/>
                  <a:pt x="493776" y="127"/>
                </a:cubicBezTo>
                <a:cubicBezTo>
                  <a:pt x="670560" y="-15113"/>
                  <a:pt x="482346" y="1338199"/>
                  <a:pt x="1517904" y="137172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10147519" y="1319489"/>
            <a:ext cx="1590264" cy="1371727"/>
          </a:xfrm>
          <a:custGeom>
            <a:avLst/>
            <a:gdLst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1600 h 1389888"/>
              <a:gd name="connsiteX1" fmla="*/ 438912 w 1335024"/>
              <a:gd name="connsiteY1" fmla="*/ 822960 h 1389888"/>
              <a:gd name="connsiteX2" fmla="*/ 548640 w 1335024"/>
              <a:gd name="connsiteY2" fmla="*/ 0 h 1389888"/>
              <a:gd name="connsiteX3" fmla="*/ 749808 w 1335024"/>
              <a:gd name="connsiteY3" fmla="*/ 1298448 h 1389888"/>
              <a:gd name="connsiteX4" fmla="*/ 1335024 w 1335024"/>
              <a:gd name="connsiteY4" fmla="*/ 1389888 h 1389888"/>
              <a:gd name="connsiteX0" fmla="*/ 0 w 1335024"/>
              <a:gd name="connsiteY0" fmla="*/ 1372175 h 1390463"/>
              <a:gd name="connsiteX1" fmla="*/ 438912 w 1335024"/>
              <a:gd name="connsiteY1" fmla="*/ 823535 h 1390463"/>
              <a:gd name="connsiteX2" fmla="*/ 548640 w 1335024"/>
              <a:gd name="connsiteY2" fmla="*/ 575 h 1390463"/>
              <a:gd name="connsiteX3" fmla="*/ 749808 w 1335024"/>
              <a:gd name="connsiteY3" fmla="*/ 1299023 h 1390463"/>
              <a:gd name="connsiteX4" fmla="*/ 1335024 w 1335024"/>
              <a:gd name="connsiteY4" fmla="*/ 1390463 h 1390463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48640 w 1335024"/>
              <a:gd name="connsiteY1" fmla="*/ 0 h 1389888"/>
              <a:gd name="connsiteX2" fmla="*/ 749808 w 1335024"/>
              <a:gd name="connsiteY2" fmla="*/ 1298448 h 1389888"/>
              <a:gd name="connsiteX3" fmla="*/ 1335024 w 1335024"/>
              <a:gd name="connsiteY3" fmla="*/ 1389888 h 1389888"/>
              <a:gd name="connsiteX0" fmla="*/ 0 w 1335024"/>
              <a:gd name="connsiteY0" fmla="*/ 1371631 h 1389919"/>
              <a:gd name="connsiteX1" fmla="*/ 548640 w 1335024"/>
              <a:gd name="connsiteY1" fmla="*/ 31 h 1389919"/>
              <a:gd name="connsiteX2" fmla="*/ 749808 w 1335024"/>
              <a:gd name="connsiteY2" fmla="*/ 1298479 h 1389919"/>
              <a:gd name="connsiteX3" fmla="*/ 1335024 w 1335024"/>
              <a:gd name="connsiteY3" fmla="*/ 1389919 h 1389919"/>
              <a:gd name="connsiteX0" fmla="*/ 0 w 1335024"/>
              <a:gd name="connsiteY0" fmla="*/ 1371631 h 1525678"/>
              <a:gd name="connsiteX1" fmla="*/ 548640 w 1335024"/>
              <a:gd name="connsiteY1" fmla="*/ 31 h 1525678"/>
              <a:gd name="connsiteX2" fmla="*/ 749808 w 1335024"/>
              <a:gd name="connsiteY2" fmla="*/ 1298479 h 1525678"/>
              <a:gd name="connsiteX3" fmla="*/ 1335024 w 1335024"/>
              <a:gd name="connsiteY3" fmla="*/ 1389919 h 1525678"/>
              <a:gd name="connsiteX0" fmla="*/ 0 w 1335024"/>
              <a:gd name="connsiteY0" fmla="*/ 1371638 h 1435770"/>
              <a:gd name="connsiteX1" fmla="*/ 548640 w 1335024"/>
              <a:gd name="connsiteY1" fmla="*/ 38 h 1435770"/>
              <a:gd name="connsiteX2" fmla="*/ 877824 w 1335024"/>
              <a:gd name="connsiteY2" fmla="*/ 1152182 h 1435770"/>
              <a:gd name="connsiteX3" fmla="*/ 1335024 w 1335024"/>
              <a:gd name="connsiteY3" fmla="*/ 1389926 h 1435770"/>
              <a:gd name="connsiteX0" fmla="*/ 0 w 1335024"/>
              <a:gd name="connsiteY0" fmla="*/ 1371600 h 1435732"/>
              <a:gd name="connsiteX1" fmla="*/ 54864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435732"/>
              <a:gd name="connsiteX1" fmla="*/ 64008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435732"/>
              <a:gd name="connsiteX1" fmla="*/ 640080 w 1335024"/>
              <a:gd name="connsiteY1" fmla="*/ 0 h 1435732"/>
              <a:gd name="connsiteX2" fmla="*/ 877824 w 1335024"/>
              <a:gd name="connsiteY2" fmla="*/ 1152144 h 1435732"/>
              <a:gd name="connsiteX3" fmla="*/ 1335024 w 1335024"/>
              <a:gd name="connsiteY3" fmla="*/ 1389888 h 1435732"/>
              <a:gd name="connsiteX0" fmla="*/ 0 w 1335024"/>
              <a:gd name="connsiteY0" fmla="*/ 1371600 h 1525362"/>
              <a:gd name="connsiteX1" fmla="*/ 640080 w 1335024"/>
              <a:gd name="connsiteY1" fmla="*/ 0 h 1525362"/>
              <a:gd name="connsiteX2" fmla="*/ 877824 w 1335024"/>
              <a:gd name="connsiteY2" fmla="*/ 1152144 h 1525362"/>
              <a:gd name="connsiteX3" fmla="*/ 1335024 w 1335024"/>
              <a:gd name="connsiteY3" fmla="*/ 1389888 h 1525362"/>
              <a:gd name="connsiteX0" fmla="*/ 0 w 1335024"/>
              <a:gd name="connsiteY0" fmla="*/ 1371600 h 1389888"/>
              <a:gd name="connsiteX1" fmla="*/ 640080 w 1335024"/>
              <a:gd name="connsiteY1" fmla="*/ 0 h 1389888"/>
              <a:gd name="connsiteX2" fmla="*/ 877824 w 1335024"/>
              <a:gd name="connsiteY2" fmla="*/ 1152144 h 1389888"/>
              <a:gd name="connsiteX3" fmla="*/ 1335024 w 1335024"/>
              <a:gd name="connsiteY3" fmla="*/ 1389888 h 1389888"/>
              <a:gd name="connsiteX0" fmla="*/ 0 w 1335024"/>
              <a:gd name="connsiteY0" fmla="*/ 1371600 h 1410914"/>
              <a:gd name="connsiteX1" fmla="*/ 640080 w 1335024"/>
              <a:gd name="connsiteY1" fmla="*/ 0 h 1410914"/>
              <a:gd name="connsiteX2" fmla="*/ 877824 w 1335024"/>
              <a:gd name="connsiteY2" fmla="*/ 1152144 h 1410914"/>
              <a:gd name="connsiteX3" fmla="*/ 1335024 w 1335024"/>
              <a:gd name="connsiteY3" fmla="*/ 1389888 h 1410914"/>
              <a:gd name="connsiteX0" fmla="*/ 0 w 1335024"/>
              <a:gd name="connsiteY0" fmla="*/ 1371600 h 1390915"/>
              <a:gd name="connsiteX1" fmla="*/ 640080 w 1335024"/>
              <a:gd name="connsiteY1" fmla="*/ 0 h 1390915"/>
              <a:gd name="connsiteX2" fmla="*/ 804672 w 1335024"/>
              <a:gd name="connsiteY2" fmla="*/ 676656 h 1390915"/>
              <a:gd name="connsiteX3" fmla="*/ 1335024 w 1335024"/>
              <a:gd name="connsiteY3" fmla="*/ 1389888 h 1390915"/>
              <a:gd name="connsiteX0" fmla="*/ 0 w 1335024"/>
              <a:gd name="connsiteY0" fmla="*/ 1371600 h 1389888"/>
              <a:gd name="connsiteX1" fmla="*/ 640080 w 1335024"/>
              <a:gd name="connsiteY1" fmla="*/ 0 h 1389888"/>
              <a:gd name="connsiteX2" fmla="*/ 804672 w 1335024"/>
              <a:gd name="connsiteY2" fmla="*/ 676656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66928 w 1335024"/>
              <a:gd name="connsiteY1" fmla="*/ 0 h 1389888"/>
              <a:gd name="connsiteX2" fmla="*/ 804672 w 1335024"/>
              <a:gd name="connsiteY2" fmla="*/ 676656 h 1389888"/>
              <a:gd name="connsiteX3" fmla="*/ 1335024 w 1335024"/>
              <a:gd name="connsiteY3" fmla="*/ 1389888 h 1389888"/>
              <a:gd name="connsiteX0" fmla="*/ 0 w 1335024"/>
              <a:gd name="connsiteY0" fmla="*/ 1371600 h 1389888"/>
              <a:gd name="connsiteX1" fmla="*/ 566928 w 1335024"/>
              <a:gd name="connsiteY1" fmla="*/ 0 h 1389888"/>
              <a:gd name="connsiteX2" fmla="*/ 694944 w 1335024"/>
              <a:gd name="connsiteY2" fmla="*/ 658368 h 1389888"/>
              <a:gd name="connsiteX3" fmla="*/ 1335024 w 1335024"/>
              <a:gd name="connsiteY3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694944 w 1499616"/>
              <a:gd name="connsiteY2" fmla="*/ 658368 h 1389888"/>
              <a:gd name="connsiteX3" fmla="*/ 1499616 w 1499616"/>
              <a:gd name="connsiteY3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566928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600 h 1389888"/>
              <a:gd name="connsiteX1" fmla="*/ 493776 w 1499616"/>
              <a:gd name="connsiteY1" fmla="*/ 0 h 1389888"/>
              <a:gd name="connsiteX2" fmla="*/ 1499616 w 1499616"/>
              <a:gd name="connsiteY2" fmla="*/ 1389888 h 1389888"/>
              <a:gd name="connsiteX0" fmla="*/ 0 w 1499616"/>
              <a:gd name="connsiteY0" fmla="*/ 1371726 h 1390014"/>
              <a:gd name="connsiteX1" fmla="*/ 493776 w 1499616"/>
              <a:gd name="connsiteY1" fmla="*/ 126 h 1390014"/>
              <a:gd name="connsiteX2" fmla="*/ 1499616 w 1499616"/>
              <a:gd name="connsiteY2" fmla="*/ 1390014 h 1390014"/>
              <a:gd name="connsiteX0" fmla="*/ 0 w 1517904"/>
              <a:gd name="connsiteY0" fmla="*/ 1371727 h 1371727"/>
              <a:gd name="connsiteX1" fmla="*/ 493776 w 1517904"/>
              <a:gd name="connsiteY1" fmla="*/ 127 h 1371727"/>
              <a:gd name="connsiteX2" fmla="*/ 1517904 w 1517904"/>
              <a:gd name="connsiteY2" fmla="*/ 1371727 h 137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904" h="1371727">
                <a:moveTo>
                  <a:pt x="0" y="1371727"/>
                </a:moveTo>
                <a:cubicBezTo>
                  <a:pt x="608076" y="1195705"/>
                  <a:pt x="277368" y="12319"/>
                  <a:pt x="493776" y="127"/>
                </a:cubicBezTo>
                <a:cubicBezTo>
                  <a:pt x="670560" y="-15113"/>
                  <a:pt x="482346" y="1338199"/>
                  <a:pt x="1517904" y="137172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61" y="2875521"/>
            <a:ext cx="250568" cy="206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34" y="530318"/>
            <a:ext cx="760850" cy="303607"/>
          </a:xfrm>
          <a:prstGeom prst="rect">
            <a:avLst/>
          </a:prstGeom>
        </p:spPr>
      </p:pic>
      <p:sp>
        <p:nvSpPr>
          <p:cNvPr id="16" name="Arc 28"/>
          <p:cNvSpPr/>
          <p:nvPr/>
        </p:nvSpPr>
        <p:spPr>
          <a:xfrm rot="10800000">
            <a:off x="9093069" y="2346809"/>
            <a:ext cx="1022556" cy="2237349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40" y="3728566"/>
            <a:ext cx="221914" cy="2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Concentration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Sequence </a:t>
            </a:r>
            <a:r>
              <a:rPr lang="en-US" dirty="0"/>
              <a:t>of </a:t>
            </a:r>
            <a:r>
              <a:rPr lang="en-US" dirty="0">
                <a:solidFill>
                  <a:srgbClr val="00B050"/>
                </a:solidFill>
              </a:rPr>
              <a:t>Independent and Identically Distributed </a:t>
            </a:r>
            <a:r>
              <a:rPr lang="en-US" dirty="0"/>
              <a:t>(i.i.d.) Random Variables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Empirical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Exercise!!</a:t>
            </a:r>
            <a:endParaRPr lang="en-US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65" y="3113219"/>
            <a:ext cx="5950515" cy="927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93" y="1669939"/>
            <a:ext cx="9319457" cy="513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81" y="4744954"/>
            <a:ext cx="6175479" cy="10013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420100" y="4438650"/>
            <a:ext cx="971550" cy="1752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62473" y="2844031"/>
            <a:ext cx="239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Variance Reduction!</a:t>
            </a:r>
            <a:endParaRPr lang="en-US" sz="3600" dirty="0"/>
          </a:p>
        </p:txBody>
      </p:sp>
      <p:cxnSp>
        <p:nvCxnSpPr>
          <p:cNvPr id="20" name="Straight Arrow Connector 19"/>
          <p:cNvCxnSpPr>
            <a:stCxn id="19" idx="2"/>
            <a:endCxn id="18" idx="7"/>
          </p:cNvCxnSpPr>
          <p:nvPr/>
        </p:nvCxnSpPr>
        <p:spPr>
          <a:xfrm flipH="1">
            <a:off x="9249370" y="4044360"/>
            <a:ext cx="1609726" cy="6509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Markov’s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any </a:t>
            </a:r>
            <a:r>
              <a:rPr lang="en-US" i="1" dirty="0" smtClean="0"/>
              <a:t>positive-valued</a:t>
            </a:r>
            <a:r>
              <a:rPr lang="en-US" dirty="0" smtClean="0"/>
              <a:t> r.v. (                                 ),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14</a:t>
            </a:fld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73" y="1034206"/>
            <a:ext cx="2594682" cy="3542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8" y="1678149"/>
            <a:ext cx="5744757" cy="96569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583690" y="965485"/>
            <a:ext cx="2728271" cy="2098150"/>
            <a:chOff x="9172575" y="1445150"/>
            <a:chExt cx="2728271" cy="20981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429750" y="1445150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72575" y="3314700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8950532" y="1312663"/>
            <a:ext cx="2458995" cy="1484085"/>
          </a:xfrm>
          <a:custGeom>
            <a:avLst/>
            <a:gdLst>
              <a:gd name="connsiteX0" fmla="*/ 0 w 2100649"/>
              <a:gd name="connsiteY0" fmla="*/ 1421028 h 1421028"/>
              <a:gd name="connsiteX1" fmla="*/ 444843 w 2100649"/>
              <a:gd name="connsiteY1" fmla="*/ 852617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1028 h 1421028"/>
              <a:gd name="connsiteX1" fmla="*/ 444843 w 2100649"/>
              <a:gd name="connsiteY1" fmla="*/ 852617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1028 h 1421028"/>
              <a:gd name="connsiteX1" fmla="*/ 308919 w 2100649"/>
              <a:gd name="connsiteY1" fmla="*/ 790833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1028 h 1421028"/>
              <a:gd name="connsiteX1" fmla="*/ 308919 w 2100649"/>
              <a:gd name="connsiteY1" fmla="*/ 790833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1028 h 1421028"/>
              <a:gd name="connsiteX1" fmla="*/ 308919 w 2100649"/>
              <a:gd name="connsiteY1" fmla="*/ 790833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1028 h 1421028"/>
              <a:gd name="connsiteX1" fmla="*/ 308919 w 2100649"/>
              <a:gd name="connsiteY1" fmla="*/ 790833 h 1421028"/>
              <a:gd name="connsiteX2" fmla="*/ 617838 w 2100649"/>
              <a:gd name="connsiteY2" fmla="*/ 0 h 1421028"/>
              <a:gd name="connsiteX3" fmla="*/ 988541 w 2100649"/>
              <a:gd name="connsiteY3" fmla="*/ 902044 h 1421028"/>
              <a:gd name="connsiteX4" fmla="*/ 1482811 w 2100649"/>
              <a:gd name="connsiteY4" fmla="*/ 1346887 h 1421028"/>
              <a:gd name="connsiteX5" fmla="*/ 2100649 w 2100649"/>
              <a:gd name="connsiteY5" fmla="*/ 1408671 h 1421028"/>
              <a:gd name="connsiteX6" fmla="*/ 2100649 w 2100649"/>
              <a:gd name="connsiteY6" fmla="*/ 1396314 h 1421028"/>
              <a:gd name="connsiteX0" fmla="*/ 0 w 2100649"/>
              <a:gd name="connsiteY0" fmla="*/ 1426011 h 1426011"/>
              <a:gd name="connsiteX1" fmla="*/ 308919 w 2100649"/>
              <a:gd name="connsiteY1" fmla="*/ 795816 h 1426011"/>
              <a:gd name="connsiteX2" fmla="*/ 617838 w 2100649"/>
              <a:gd name="connsiteY2" fmla="*/ 4983 h 1426011"/>
              <a:gd name="connsiteX3" fmla="*/ 988541 w 2100649"/>
              <a:gd name="connsiteY3" fmla="*/ 907027 h 1426011"/>
              <a:gd name="connsiteX4" fmla="*/ 1482811 w 2100649"/>
              <a:gd name="connsiteY4" fmla="*/ 1351870 h 1426011"/>
              <a:gd name="connsiteX5" fmla="*/ 2100649 w 2100649"/>
              <a:gd name="connsiteY5" fmla="*/ 1413654 h 1426011"/>
              <a:gd name="connsiteX6" fmla="*/ 2100649 w 2100649"/>
              <a:gd name="connsiteY6" fmla="*/ 1401297 h 1426011"/>
              <a:gd name="connsiteX0" fmla="*/ 0 w 2100649"/>
              <a:gd name="connsiteY0" fmla="*/ 1426011 h 1426011"/>
              <a:gd name="connsiteX1" fmla="*/ 308919 w 2100649"/>
              <a:gd name="connsiteY1" fmla="*/ 795816 h 1426011"/>
              <a:gd name="connsiteX2" fmla="*/ 617838 w 2100649"/>
              <a:gd name="connsiteY2" fmla="*/ 4983 h 1426011"/>
              <a:gd name="connsiteX3" fmla="*/ 988541 w 2100649"/>
              <a:gd name="connsiteY3" fmla="*/ 907027 h 1426011"/>
              <a:gd name="connsiteX4" fmla="*/ 1482811 w 2100649"/>
              <a:gd name="connsiteY4" fmla="*/ 1351870 h 1426011"/>
              <a:gd name="connsiteX5" fmla="*/ 2100649 w 2100649"/>
              <a:gd name="connsiteY5" fmla="*/ 1413654 h 1426011"/>
              <a:gd name="connsiteX6" fmla="*/ 2100649 w 2100649"/>
              <a:gd name="connsiteY6" fmla="*/ 1401297 h 1426011"/>
              <a:gd name="connsiteX0" fmla="*/ 0 w 2100649"/>
              <a:gd name="connsiteY0" fmla="*/ 1426011 h 1426011"/>
              <a:gd name="connsiteX1" fmla="*/ 308919 w 2100649"/>
              <a:gd name="connsiteY1" fmla="*/ 795816 h 1426011"/>
              <a:gd name="connsiteX2" fmla="*/ 617838 w 2100649"/>
              <a:gd name="connsiteY2" fmla="*/ 4983 h 1426011"/>
              <a:gd name="connsiteX3" fmla="*/ 1087395 w 2100649"/>
              <a:gd name="connsiteY3" fmla="*/ 857600 h 1426011"/>
              <a:gd name="connsiteX4" fmla="*/ 1482811 w 2100649"/>
              <a:gd name="connsiteY4" fmla="*/ 1351870 h 1426011"/>
              <a:gd name="connsiteX5" fmla="*/ 2100649 w 2100649"/>
              <a:gd name="connsiteY5" fmla="*/ 1413654 h 1426011"/>
              <a:gd name="connsiteX6" fmla="*/ 2100649 w 2100649"/>
              <a:gd name="connsiteY6" fmla="*/ 1401297 h 1426011"/>
              <a:gd name="connsiteX0" fmla="*/ 0 w 2100649"/>
              <a:gd name="connsiteY0" fmla="*/ 1426628 h 1426628"/>
              <a:gd name="connsiteX1" fmla="*/ 308919 w 2100649"/>
              <a:gd name="connsiteY1" fmla="*/ 796433 h 1426628"/>
              <a:gd name="connsiteX2" fmla="*/ 617838 w 2100649"/>
              <a:gd name="connsiteY2" fmla="*/ 5600 h 1426628"/>
              <a:gd name="connsiteX3" fmla="*/ 1087395 w 2100649"/>
              <a:gd name="connsiteY3" fmla="*/ 858217 h 1426628"/>
              <a:gd name="connsiteX4" fmla="*/ 1482811 w 2100649"/>
              <a:gd name="connsiteY4" fmla="*/ 1352487 h 1426628"/>
              <a:gd name="connsiteX5" fmla="*/ 2100649 w 2100649"/>
              <a:gd name="connsiteY5" fmla="*/ 1414271 h 1426628"/>
              <a:gd name="connsiteX6" fmla="*/ 2100649 w 2100649"/>
              <a:gd name="connsiteY6" fmla="*/ 1401914 h 1426628"/>
              <a:gd name="connsiteX0" fmla="*/ 0 w 2100649"/>
              <a:gd name="connsiteY0" fmla="*/ 1426628 h 1426628"/>
              <a:gd name="connsiteX1" fmla="*/ 308919 w 2100649"/>
              <a:gd name="connsiteY1" fmla="*/ 796433 h 1426628"/>
              <a:gd name="connsiteX2" fmla="*/ 617838 w 2100649"/>
              <a:gd name="connsiteY2" fmla="*/ 5600 h 1426628"/>
              <a:gd name="connsiteX3" fmla="*/ 1087395 w 2100649"/>
              <a:gd name="connsiteY3" fmla="*/ 858217 h 1426628"/>
              <a:gd name="connsiteX4" fmla="*/ 1482811 w 2100649"/>
              <a:gd name="connsiteY4" fmla="*/ 1352487 h 1426628"/>
              <a:gd name="connsiteX5" fmla="*/ 2100649 w 2100649"/>
              <a:gd name="connsiteY5" fmla="*/ 1414271 h 1426628"/>
              <a:gd name="connsiteX6" fmla="*/ 2100649 w 2100649"/>
              <a:gd name="connsiteY6" fmla="*/ 1401914 h 1426628"/>
              <a:gd name="connsiteX0" fmla="*/ 0 w 2100649"/>
              <a:gd name="connsiteY0" fmla="*/ 1414517 h 1414517"/>
              <a:gd name="connsiteX1" fmla="*/ 308919 w 2100649"/>
              <a:gd name="connsiteY1" fmla="*/ 784322 h 1414517"/>
              <a:gd name="connsiteX2" fmla="*/ 518984 w 2100649"/>
              <a:gd name="connsiteY2" fmla="*/ 5846 h 1414517"/>
              <a:gd name="connsiteX3" fmla="*/ 1087395 w 2100649"/>
              <a:gd name="connsiteY3" fmla="*/ 846106 h 1414517"/>
              <a:gd name="connsiteX4" fmla="*/ 1482811 w 2100649"/>
              <a:gd name="connsiteY4" fmla="*/ 1340376 h 1414517"/>
              <a:gd name="connsiteX5" fmla="*/ 2100649 w 2100649"/>
              <a:gd name="connsiteY5" fmla="*/ 1402160 h 1414517"/>
              <a:gd name="connsiteX6" fmla="*/ 2100649 w 2100649"/>
              <a:gd name="connsiteY6" fmla="*/ 1389803 h 1414517"/>
              <a:gd name="connsiteX0" fmla="*/ 0 w 2100649"/>
              <a:gd name="connsiteY0" fmla="*/ 1414517 h 1414517"/>
              <a:gd name="connsiteX1" fmla="*/ 308919 w 2100649"/>
              <a:gd name="connsiteY1" fmla="*/ 784322 h 1414517"/>
              <a:gd name="connsiteX2" fmla="*/ 518984 w 2100649"/>
              <a:gd name="connsiteY2" fmla="*/ 5846 h 1414517"/>
              <a:gd name="connsiteX3" fmla="*/ 1087395 w 2100649"/>
              <a:gd name="connsiteY3" fmla="*/ 846106 h 1414517"/>
              <a:gd name="connsiteX4" fmla="*/ 1482811 w 2100649"/>
              <a:gd name="connsiteY4" fmla="*/ 1340376 h 1414517"/>
              <a:gd name="connsiteX5" fmla="*/ 2100649 w 2100649"/>
              <a:gd name="connsiteY5" fmla="*/ 1402160 h 1414517"/>
              <a:gd name="connsiteX6" fmla="*/ 2100649 w 2100649"/>
              <a:gd name="connsiteY6" fmla="*/ 1389803 h 1414517"/>
              <a:gd name="connsiteX0" fmla="*/ 0 w 2100649"/>
              <a:gd name="connsiteY0" fmla="*/ 1408763 h 1408763"/>
              <a:gd name="connsiteX1" fmla="*/ 308919 w 2100649"/>
              <a:gd name="connsiteY1" fmla="*/ 778568 h 1408763"/>
              <a:gd name="connsiteX2" fmla="*/ 518984 w 2100649"/>
              <a:gd name="connsiteY2" fmla="*/ 92 h 1408763"/>
              <a:gd name="connsiteX3" fmla="*/ 1087395 w 2100649"/>
              <a:gd name="connsiteY3" fmla="*/ 840352 h 1408763"/>
              <a:gd name="connsiteX4" fmla="*/ 1482811 w 2100649"/>
              <a:gd name="connsiteY4" fmla="*/ 1334622 h 1408763"/>
              <a:gd name="connsiteX5" fmla="*/ 2100649 w 2100649"/>
              <a:gd name="connsiteY5" fmla="*/ 1396406 h 1408763"/>
              <a:gd name="connsiteX6" fmla="*/ 2100649 w 2100649"/>
              <a:gd name="connsiteY6" fmla="*/ 1384049 h 1408763"/>
              <a:gd name="connsiteX0" fmla="*/ 0 w 2100649"/>
              <a:gd name="connsiteY0" fmla="*/ 1408763 h 1408763"/>
              <a:gd name="connsiteX1" fmla="*/ 308919 w 2100649"/>
              <a:gd name="connsiteY1" fmla="*/ 778568 h 1408763"/>
              <a:gd name="connsiteX2" fmla="*/ 518984 w 2100649"/>
              <a:gd name="connsiteY2" fmla="*/ 92 h 1408763"/>
              <a:gd name="connsiteX3" fmla="*/ 1087395 w 2100649"/>
              <a:gd name="connsiteY3" fmla="*/ 840352 h 1408763"/>
              <a:gd name="connsiteX4" fmla="*/ 1482811 w 2100649"/>
              <a:gd name="connsiteY4" fmla="*/ 1334622 h 1408763"/>
              <a:gd name="connsiteX5" fmla="*/ 2100649 w 2100649"/>
              <a:gd name="connsiteY5" fmla="*/ 1396406 h 1408763"/>
              <a:gd name="connsiteX6" fmla="*/ 2100649 w 2100649"/>
              <a:gd name="connsiteY6" fmla="*/ 1384049 h 1408763"/>
              <a:gd name="connsiteX0" fmla="*/ 0 w 2100649"/>
              <a:gd name="connsiteY0" fmla="*/ 1408774 h 1408774"/>
              <a:gd name="connsiteX1" fmla="*/ 308919 w 2100649"/>
              <a:gd name="connsiteY1" fmla="*/ 778579 h 1408774"/>
              <a:gd name="connsiteX2" fmla="*/ 518984 w 2100649"/>
              <a:gd name="connsiteY2" fmla="*/ 103 h 1408774"/>
              <a:gd name="connsiteX3" fmla="*/ 1087395 w 2100649"/>
              <a:gd name="connsiteY3" fmla="*/ 840363 h 1408774"/>
              <a:gd name="connsiteX4" fmla="*/ 1482811 w 2100649"/>
              <a:gd name="connsiteY4" fmla="*/ 1334633 h 1408774"/>
              <a:gd name="connsiteX5" fmla="*/ 2100649 w 2100649"/>
              <a:gd name="connsiteY5" fmla="*/ 1396417 h 1408774"/>
              <a:gd name="connsiteX6" fmla="*/ 2100649 w 2100649"/>
              <a:gd name="connsiteY6" fmla="*/ 1384060 h 1408774"/>
              <a:gd name="connsiteX0" fmla="*/ 0 w 2100649"/>
              <a:gd name="connsiteY0" fmla="*/ 1408774 h 1408774"/>
              <a:gd name="connsiteX1" fmla="*/ 308919 w 2100649"/>
              <a:gd name="connsiteY1" fmla="*/ 778579 h 1408774"/>
              <a:gd name="connsiteX2" fmla="*/ 518984 w 2100649"/>
              <a:gd name="connsiteY2" fmla="*/ 103 h 1408774"/>
              <a:gd name="connsiteX3" fmla="*/ 1087395 w 2100649"/>
              <a:gd name="connsiteY3" fmla="*/ 840363 h 1408774"/>
              <a:gd name="connsiteX4" fmla="*/ 1482811 w 2100649"/>
              <a:gd name="connsiteY4" fmla="*/ 1334633 h 1408774"/>
              <a:gd name="connsiteX5" fmla="*/ 2100649 w 2100649"/>
              <a:gd name="connsiteY5" fmla="*/ 1396417 h 1408774"/>
              <a:gd name="connsiteX6" fmla="*/ 2100649 w 2100649"/>
              <a:gd name="connsiteY6" fmla="*/ 1384060 h 1408774"/>
              <a:gd name="connsiteX0" fmla="*/ 0 w 2100649"/>
              <a:gd name="connsiteY0" fmla="*/ 1408774 h 1408774"/>
              <a:gd name="connsiteX1" fmla="*/ 308919 w 2100649"/>
              <a:gd name="connsiteY1" fmla="*/ 778579 h 1408774"/>
              <a:gd name="connsiteX2" fmla="*/ 518984 w 2100649"/>
              <a:gd name="connsiteY2" fmla="*/ 103 h 1408774"/>
              <a:gd name="connsiteX3" fmla="*/ 1087395 w 2100649"/>
              <a:gd name="connsiteY3" fmla="*/ 840363 h 1408774"/>
              <a:gd name="connsiteX4" fmla="*/ 1482811 w 2100649"/>
              <a:gd name="connsiteY4" fmla="*/ 1334633 h 1408774"/>
              <a:gd name="connsiteX5" fmla="*/ 2100649 w 2100649"/>
              <a:gd name="connsiteY5" fmla="*/ 1396417 h 1408774"/>
              <a:gd name="connsiteX6" fmla="*/ 2100649 w 2100649"/>
              <a:gd name="connsiteY6" fmla="*/ 1384060 h 1408774"/>
              <a:gd name="connsiteX0" fmla="*/ 0 w 2100649"/>
              <a:gd name="connsiteY0" fmla="*/ 1408774 h 1428752"/>
              <a:gd name="connsiteX1" fmla="*/ 308919 w 2100649"/>
              <a:gd name="connsiteY1" fmla="*/ 778579 h 1428752"/>
              <a:gd name="connsiteX2" fmla="*/ 518984 w 2100649"/>
              <a:gd name="connsiteY2" fmla="*/ 103 h 1428752"/>
              <a:gd name="connsiteX3" fmla="*/ 1087395 w 2100649"/>
              <a:gd name="connsiteY3" fmla="*/ 840363 h 1428752"/>
              <a:gd name="connsiteX4" fmla="*/ 1482811 w 2100649"/>
              <a:gd name="connsiteY4" fmla="*/ 1334633 h 1428752"/>
              <a:gd name="connsiteX5" fmla="*/ 2100649 w 2100649"/>
              <a:gd name="connsiteY5" fmla="*/ 1396417 h 1428752"/>
              <a:gd name="connsiteX6" fmla="*/ 2100649 w 2100649"/>
              <a:gd name="connsiteY6" fmla="*/ 1384060 h 1428752"/>
              <a:gd name="connsiteX0" fmla="*/ 0 w 2100649"/>
              <a:gd name="connsiteY0" fmla="*/ 1408774 h 1428752"/>
              <a:gd name="connsiteX1" fmla="*/ 308919 w 2100649"/>
              <a:gd name="connsiteY1" fmla="*/ 778579 h 1428752"/>
              <a:gd name="connsiteX2" fmla="*/ 518984 w 2100649"/>
              <a:gd name="connsiteY2" fmla="*/ 103 h 1428752"/>
              <a:gd name="connsiteX3" fmla="*/ 1087395 w 2100649"/>
              <a:gd name="connsiteY3" fmla="*/ 840363 h 1428752"/>
              <a:gd name="connsiteX4" fmla="*/ 1482811 w 2100649"/>
              <a:gd name="connsiteY4" fmla="*/ 1334633 h 1428752"/>
              <a:gd name="connsiteX5" fmla="*/ 2100649 w 2100649"/>
              <a:gd name="connsiteY5" fmla="*/ 1396417 h 1428752"/>
              <a:gd name="connsiteX6" fmla="*/ 2100649 w 2100649"/>
              <a:gd name="connsiteY6" fmla="*/ 1384060 h 1428752"/>
              <a:gd name="connsiteX0" fmla="*/ 0 w 2100649"/>
              <a:gd name="connsiteY0" fmla="*/ 1421128 h 1441106"/>
              <a:gd name="connsiteX1" fmla="*/ 308919 w 2100649"/>
              <a:gd name="connsiteY1" fmla="*/ 790933 h 1441106"/>
              <a:gd name="connsiteX2" fmla="*/ 469557 w 2100649"/>
              <a:gd name="connsiteY2" fmla="*/ 100 h 1441106"/>
              <a:gd name="connsiteX3" fmla="*/ 1087395 w 2100649"/>
              <a:gd name="connsiteY3" fmla="*/ 852717 h 1441106"/>
              <a:gd name="connsiteX4" fmla="*/ 1482811 w 2100649"/>
              <a:gd name="connsiteY4" fmla="*/ 1346987 h 1441106"/>
              <a:gd name="connsiteX5" fmla="*/ 2100649 w 2100649"/>
              <a:gd name="connsiteY5" fmla="*/ 1408771 h 1441106"/>
              <a:gd name="connsiteX6" fmla="*/ 2100649 w 2100649"/>
              <a:gd name="connsiteY6" fmla="*/ 1396414 h 1441106"/>
              <a:gd name="connsiteX0" fmla="*/ 0 w 2100649"/>
              <a:gd name="connsiteY0" fmla="*/ 1421128 h 1441106"/>
              <a:gd name="connsiteX1" fmla="*/ 308919 w 2100649"/>
              <a:gd name="connsiteY1" fmla="*/ 790933 h 1441106"/>
              <a:gd name="connsiteX2" fmla="*/ 469557 w 2100649"/>
              <a:gd name="connsiteY2" fmla="*/ 100 h 1441106"/>
              <a:gd name="connsiteX3" fmla="*/ 1087395 w 2100649"/>
              <a:gd name="connsiteY3" fmla="*/ 852717 h 1441106"/>
              <a:gd name="connsiteX4" fmla="*/ 1482811 w 2100649"/>
              <a:gd name="connsiteY4" fmla="*/ 1346987 h 1441106"/>
              <a:gd name="connsiteX5" fmla="*/ 2100649 w 2100649"/>
              <a:gd name="connsiteY5" fmla="*/ 1408771 h 1441106"/>
              <a:gd name="connsiteX6" fmla="*/ 2100649 w 2100649"/>
              <a:gd name="connsiteY6" fmla="*/ 1396414 h 1441106"/>
              <a:gd name="connsiteX0" fmla="*/ 0 w 2100649"/>
              <a:gd name="connsiteY0" fmla="*/ 1421139 h 1441117"/>
              <a:gd name="connsiteX1" fmla="*/ 308919 w 2100649"/>
              <a:gd name="connsiteY1" fmla="*/ 790944 h 1441117"/>
              <a:gd name="connsiteX2" fmla="*/ 469557 w 2100649"/>
              <a:gd name="connsiteY2" fmla="*/ 111 h 1441117"/>
              <a:gd name="connsiteX3" fmla="*/ 1198606 w 2100649"/>
              <a:gd name="connsiteY3" fmla="*/ 803301 h 1441117"/>
              <a:gd name="connsiteX4" fmla="*/ 1482811 w 2100649"/>
              <a:gd name="connsiteY4" fmla="*/ 1346998 h 1441117"/>
              <a:gd name="connsiteX5" fmla="*/ 2100649 w 2100649"/>
              <a:gd name="connsiteY5" fmla="*/ 1408782 h 1441117"/>
              <a:gd name="connsiteX6" fmla="*/ 2100649 w 2100649"/>
              <a:gd name="connsiteY6" fmla="*/ 1396425 h 1441117"/>
              <a:gd name="connsiteX0" fmla="*/ 0 w 2100649"/>
              <a:gd name="connsiteY0" fmla="*/ 1421139 h 1441117"/>
              <a:gd name="connsiteX1" fmla="*/ 308919 w 2100649"/>
              <a:gd name="connsiteY1" fmla="*/ 790944 h 1441117"/>
              <a:gd name="connsiteX2" fmla="*/ 469557 w 2100649"/>
              <a:gd name="connsiteY2" fmla="*/ 111 h 1441117"/>
              <a:gd name="connsiteX3" fmla="*/ 1198606 w 2100649"/>
              <a:gd name="connsiteY3" fmla="*/ 803301 h 1441117"/>
              <a:gd name="connsiteX4" fmla="*/ 1482811 w 2100649"/>
              <a:gd name="connsiteY4" fmla="*/ 1346998 h 1441117"/>
              <a:gd name="connsiteX5" fmla="*/ 2100649 w 2100649"/>
              <a:gd name="connsiteY5" fmla="*/ 1408782 h 1441117"/>
              <a:gd name="connsiteX6" fmla="*/ 2100649 w 2100649"/>
              <a:gd name="connsiteY6" fmla="*/ 1396425 h 1441117"/>
              <a:gd name="connsiteX0" fmla="*/ 0 w 2100649"/>
              <a:gd name="connsiteY0" fmla="*/ 1421139 h 1475607"/>
              <a:gd name="connsiteX1" fmla="*/ 308919 w 2100649"/>
              <a:gd name="connsiteY1" fmla="*/ 790944 h 1475607"/>
              <a:gd name="connsiteX2" fmla="*/ 469557 w 2100649"/>
              <a:gd name="connsiteY2" fmla="*/ 111 h 1475607"/>
              <a:gd name="connsiteX3" fmla="*/ 1198606 w 2100649"/>
              <a:gd name="connsiteY3" fmla="*/ 803301 h 1475607"/>
              <a:gd name="connsiteX4" fmla="*/ 1668162 w 2100649"/>
              <a:gd name="connsiteY4" fmla="*/ 1396425 h 1475607"/>
              <a:gd name="connsiteX5" fmla="*/ 2100649 w 2100649"/>
              <a:gd name="connsiteY5" fmla="*/ 1408782 h 1475607"/>
              <a:gd name="connsiteX6" fmla="*/ 2100649 w 2100649"/>
              <a:gd name="connsiteY6" fmla="*/ 1396425 h 1475607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668162 w 2100649"/>
              <a:gd name="connsiteY4" fmla="*/ 1396425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668162 w 2100649"/>
              <a:gd name="connsiteY4" fmla="*/ 1396425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507524 w 2100649"/>
              <a:gd name="connsiteY4" fmla="*/ 1198717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507524 w 2100649"/>
              <a:gd name="connsiteY4" fmla="*/ 1198717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507524 w 2100649"/>
              <a:gd name="connsiteY4" fmla="*/ 1198717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100649"/>
              <a:gd name="connsiteY0" fmla="*/ 1421139 h 1421139"/>
              <a:gd name="connsiteX1" fmla="*/ 308919 w 2100649"/>
              <a:gd name="connsiteY1" fmla="*/ 790944 h 1421139"/>
              <a:gd name="connsiteX2" fmla="*/ 469557 w 2100649"/>
              <a:gd name="connsiteY2" fmla="*/ 111 h 1421139"/>
              <a:gd name="connsiteX3" fmla="*/ 1198606 w 2100649"/>
              <a:gd name="connsiteY3" fmla="*/ 803301 h 1421139"/>
              <a:gd name="connsiteX4" fmla="*/ 1507524 w 2100649"/>
              <a:gd name="connsiteY4" fmla="*/ 1198717 h 1421139"/>
              <a:gd name="connsiteX5" fmla="*/ 2100649 w 2100649"/>
              <a:gd name="connsiteY5" fmla="*/ 1408782 h 1421139"/>
              <a:gd name="connsiteX6" fmla="*/ 2100649 w 2100649"/>
              <a:gd name="connsiteY6" fmla="*/ 1396425 h 1421139"/>
              <a:gd name="connsiteX0" fmla="*/ 0 w 2384854"/>
              <a:gd name="connsiteY0" fmla="*/ 1421139 h 1421139"/>
              <a:gd name="connsiteX1" fmla="*/ 308919 w 2384854"/>
              <a:gd name="connsiteY1" fmla="*/ 790944 h 1421139"/>
              <a:gd name="connsiteX2" fmla="*/ 469557 w 2384854"/>
              <a:gd name="connsiteY2" fmla="*/ 111 h 1421139"/>
              <a:gd name="connsiteX3" fmla="*/ 1198606 w 2384854"/>
              <a:gd name="connsiteY3" fmla="*/ 803301 h 1421139"/>
              <a:gd name="connsiteX4" fmla="*/ 1507524 w 2384854"/>
              <a:gd name="connsiteY4" fmla="*/ 1198717 h 1421139"/>
              <a:gd name="connsiteX5" fmla="*/ 2100649 w 2384854"/>
              <a:gd name="connsiteY5" fmla="*/ 1408782 h 1421139"/>
              <a:gd name="connsiteX6" fmla="*/ 2384854 w 2384854"/>
              <a:gd name="connsiteY6" fmla="*/ 1384068 h 1421139"/>
              <a:gd name="connsiteX0" fmla="*/ 0 w 2434281"/>
              <a:gd name="connsiteY0" fmla="*/ 1421139 h 1421139"/>
              <a:gd name="connsiteX1" fmla="*/ 308919 w 2434281"/>
              <a:gd name="connsiteY1" fmla="*/ 790944 h 1421139"/>
              <a:gd name="connsiteX2" fmla="*/ 469557 w 2434281"/>
              <a:gd name="connsiteY2" fmla="*/ 111 h 1421139"/>
              <a:gd name="connsiteX3" fmla="*/ 1198606 w 2434281"/>
              <a:gd name="connsiteY3" fmla="*/ 803301 h 1421139"/>
              <a:gd name="connsiteX4" fmla="*/ 1507524 w 2434281"/>
              <a:gd name="connsiteY4" fmla="*/ 1198717 h 1421139"/>
              <a:gd name="connsiteX5" fmla="*/ 2100649 w 2434281"/>
              <a:gd name="connsiteY5" fmla="*/ 1408782 h 1421139"/>
              <a:gd name="connsiteX6" fmla="*/ 2434281 w 2434281"/>
              <a:gd name="connsiteY6" fmla="*/ 1359355 h 1421139"/>
              <a:gd name="connsiteX0" fmla="*/ 0 w 2434281"/>
              <a:gd name="connsiteY0" fmla="*/ 1421139 h 1421139"/>
              <a:gd name="connsiteX1" fmla="*/ 308919 w 2434281"/>
              <a:gd name="connsiteY1" fmla="*/ 790944 h 1421139"/>
              <a:gd name="connsiteX2" fmla="*/ 469557 w 2434281"/>
              <a:gd name="connsiteY2" fmla="*/ 111 h 1421139"/>
              <a:gd name="connsiteX3" fmla="*/ 1198606 w 2434281"/>
              <a:gd name="connsiteY3" fmla="*/ 803301 h 1421139"/>
              <a:gd name="connsiteX4" fmla="*/ 1507524 w 2434281"/>
              <a:gd name="connsiteY4" fmla="*/ 1198717 h 1421139"/>
              <a:gd name="connsiteX5" fmla="*/ 2434281 w 2434281"/>
              <a:gd name="connsiteY5" fmla="*/ 1359355 h 1421139"/>
              <a:gd name="connsiteX0" fmla="*/ 0 w 2434281"/>
              <a:gd name="connsiteY0" fmla="*/ 1421139 h 1421139"/>
              <a:gd name="connsiteX1" fmla="*/ 308919 w 2434281"/>
              <a:gd name="connsiteY1" fmla="*/ 790944 h 1421139"/>
              <a:gd name="connsiteX2" fmla="*/ 469557 w 2434281"/>
              <a:gd name="connsiteY2" fmla="*/ 111 h 1421139"/>
              <a:gd name="connsiteX3" fmla="*/ 1198606 w 2434281"/>
              <a:gd name="connsiteY3" fmla="*/ 803301 h 1421139"/>
              <a:gd name="connsiteX4" fmla="*/ 1631092 w 2434281"/>
              <a:gd name="connsiteY4" fmla="*/ 1346998 h 1421139"/>
              <a:gd name="connsiteX5" fmla="*/ 2434281 w 2434281"/>
              <a:gd name="connsiteY5" fmla="*/ 1359355 h 1421139"/>
              <a:gd name="connsiteX0" fmla="*/ 0 w 2434281"/>
              <a:gd name="connsiteY0" fmla="*/ 1421139 h 1421139"/>
              <a:gd name="connsiteX1" fmla="*/ 308919 w 2434281"/>
              <a:gd name="connsiteY1" fmla="*/ 790944 h 1421139"/>
              <a:gd name="connsiteX2" fmla="*/ 469557 w 2434281"/>
              <a:gd name="connsiteY2" fmla="*/ 111 h 1421139"/>
              <a:gd name="connsiteX3" fmla="*/ 1198606 w 2434281"/>
              <a:gd name="connsiteY3" fmla="*/ 803301 h 1421139"/>
              <a:gd name="connsiteX4" fmla="*/ 1631092 w 2434281"/>
              <a:gd name="connsiteY4" fmla="*/ 1346998 h 1421139"/>
              <a:gd name="connsiteX5" fmla="*/ 2434281 w 2434281"/>
              <a:gd name="connsiteY5" fmla="*/ 1359355 h 1421139"/>
              <a:gd name="connsiteX0" fmla="*/ 0 w 2471351"/>
              <a:gd name="connsiteY0" fmla="*/ 1421139 h 1495279"/>
              <a:gd name="connsiteX1" fmla="*/ 308919 w 2471351"/>
              <a:gd name="connsiteY1" fmla="*/ 790944 h 1495279"/>
              <a:gd name="connsiteX2" fmla="*/ 469557 w 2471351"/>
              <a:gd name="connsiteY2" fmla="*/ 111 h 1495279"/>
              <a:gd name="connsiteX3" fmla="*/ 1198606 w 2471351"/>
              <a:gd name="connsiteY3" fmla="*/ 803301 h 1495279"/>
              <a:gd name="connsiteX4" fmla="*/ 1631092 w 2471351"/>
              <a:gd name="connsiteY4" fmla="*/ 1346998 h 1495279"/>
              <a:gd name="connsiteX5" fmla="*/ 2471351 w 2471351"/>
              <a:gd name="connsiteY5" fmla="*/ 1495279 h 1495279"/>
              <a:gd name="connsiteX0" fmla="*/ 0 w 2471351"/>
              <a:gd name="connsiteY0" fmla="*/ 1421139 h 1512881"/>
              <a:gd name="connsiteX1" fmla="*/ 308919 w 2471351"/>
              <a:gd name="connsiteY1" fmla="*/ 790944 h 1512881"/>
              <a:gd name="connsiteX2" fmla="*/ 469557 w 2471351"/>
              <a:gd name="connsiteY2" fmla="*/ 111 h 1512881"/>
              <a:gd name="connsiteX3" fmla="*/ 1198606 w 2471351"/>
              <a:gd name="connsiteY3" fmla="*/ 803301 h 1512881"/>
              <a:gd name="connsiteX4" fmla="*/ 1631092 w 2471351"/>
              <a:gd name="connsiteY4" fmla="*/ 1346998 h 1512881"/>
              <a:gd name="connsiteX5" fmla="*/ 2471351 w 2471351"/>
              <a:gd name="connsiteY5" fmla="*/ 1495279 h 1512881"/>
              <a:gd name="connsiteX0" fmla="*/ 0 w 2471351"/>
              <a:gd name="connsiteY0" fmla="*/ 1421139 h 1504569"/>
              <a:gd name="connsiteX1" fmla="*/ 308919 w 2471351"/>
              <a:gd name="connsiteY1" fmla="*/ 790944 h 1504569"/>
              <a:gd name="connsiteX2" fmla="*/ 469557 w 2471351"/>
              <a:gd name="connsiteY2" fmla="*/ 111 h 1504569"/>
              <a:gd name="connsiteX3" fmla="*/ 1198606 w 2471351"/>
              <a:gd name="connsiteY3" fmla="*/ 803301 h 1504569"/>
              <a:gd name="connsiteX4" fmla="*/ 1643449 w 2471351"/>
              <a:gd name="connsiteY4" fmla="*/ 1272858 h 1504569"/>
              <a:gd name="connsiteX5" fmla="*/ 2471351 w 2471351"/>
              <a:gd name="connsiteY5" fmla="*/ 1495279 h 1504569"/>
              <a:gd name="connsiteX0" fmla="*/ 0 w 2458995"/>
              <a:gd name="connsiteY0" fmla="*/ 1421139 h 1481723"/>
              <a:gd name="connsiteX1" fmla="*/ 308919 w 2458995"/>
              <a:gd name="connsiteY1" fmla="*/ 790944 h 1481723"/>
              <a:gd name="connsiteX2" fmla="*/ 469557 w 2458995"/>
              <a:gd name="connsiteY2" fmla="*/ 111 h 1481723"/>
              <a:gd name="connsiteX3" fmla="*/ 1198606 w 2458995"/>
              <a:gd name="connsiteY3" fmla="*/ 803301 h 1481723"/>
              <a:gd name="connsiteX4" fmla="*/ 1643449 w 2458995"/>
              <a:gd name="connsiteY4" fmla="*/ 1272858 h 1481723"/>
              <a:gd name="connsiteX5" fmla="*/ 2458995 w 2458995"/>
              <a:gd name="connsiteY5" fmla="*/ 1470565 h 1481723"/>
              <a:gd name="connsiteX0" fmla="*/ 0 w 2458995"/>
              <a:gd name="connsiteY0" fmla="*/ 1421139 h 1484095"/>
              <a:gd name="connsiteX1" fmla="*/ 308919 w 2458995"/>
              <a:gd name="connsiteY1" fmla="*/ 790944 h 1484095"/>
              <a:gd name="connsiteX2" fmla="*/ 469557 w 2458995"/>
              <a:gd name="connsiteY2" fmla="*/ 111 h 1484095"/>
              <a:gd name="connsiteX3" fmla="*/ 1198606 w 2458995"/>
              <a:gd name="connsiteY3" fmla="*/ 803301 h 1484095"/>
              <a:gd name="connsiteX4" fmla="*/ 1643449 w 2458995"/>
              <a:gd name="connsiteY4" fmla="*/ 1272858 h 1484095"/>
              <a:gd name="connsiteX5" fmla="*/ 2458995 w 2458995"/>
              <a:gd name="connsiteY5" fmla="*/ 1470565 h 1484095"/>
              <a:gd name="connsiteX0" fmla="*/ 0 w 2458995"/>
              <a:gd name="connsiteY0" fmla="*/ 1421139 h 1484095"/>
              <a:gd name="connsiteX1" fmla="*/ 308919 w 2458995"/>
              <a:gd name="connsiteY1" fmla="*/ 790944 h 1484095"/>
              <a:gd name="connsiteX2" fmla="*/ 469557 w 2458995"/>
              <a:gd name="connsiteY2" fmla="*/ 111 h 1484095"/>
              <a:gd name="connsiteX3" fmla="*/ 1198606 w 2458995"/>
              <a:gd name="connsiteY3" fmla="*/ 803301 h 1484095"/>
              <a:gd name="connsiteX4" fmla="*/ 1643449 w 2458995"/>
              <a:gd name="connsiteY4" fmla="*/ 1272858 h 1484095"/>
              <a:gd name="connsiteX5" fmla="*/ 2458995 w 2458995"/>
              <a:gd name="connsiteY5" fmla="*/ 1470565 h 1484095"/>
              <a:gd name="connsiteX0" fmla="*/ 0 w 2458995"/>
              <a:gd name="connsiteY0" fmla="*/ 1421139 h 1484095"/>
              <a:gd name="connsiteX1" fmla="*/ 308919 w 2458995"/>
              <a:gd name="connsiteY1" fmla="*/ 790944 h 1484095"/>
              <a:gd name="connsiteX2" fmla="*/ 469557 w 2458995"/>
              <a:gd name="connsiteY2" fmla="*/ 111 h 1484095"/>
              <a:gd name="connsiteX3" fmla="*/ 1198606 w 2458995"/>
              <a:gd name="connsiteY3" fmla="*/ 803301 h 1484095"/>
              <a:gd name="connsiteX4" fmla="*/ 1643449 w 2458995"/>
              <a:gd name="connsiteY4" fmla="*/ 1272858 h 1484095"/>
              <a:gd name="connsiteX5" fmla="*/ 2458995 w 2458995"/>
              <a:gd name="connsiteY5" fmla="*/ 1470565 h 1484095"/>
              <a:gd name="connsiteX0" fmla="*/ 0 w 2458995"/>
              <a:gd name="connsiteY0" fmla="*/ 1421139 h 1484095"/>
              <a:gd name="connsiteX1" fmla="*/ 308919 w 2458995"/>
              <a:gd name="connsiteY1" fmla="*/ 790944 h 1484095"/>
              <a:gd name="connsiteX2" fmla="*/ 469557 w 2458995"/>
              <a:gd name="connsiteY2" fmla="*/ 111 h 1484095"/>
              <a:gd name="connsiteX3" fmla="*/ 1198606 w 2458995"/>
              <a:gd name="connsiteY3" fmla="*/ 803301 h 1484095"/>
              <a:gd name="connsiteX4" fmla="*/ 1643449 w 2458995"/>
              <a:gd name="connsiteY4" fmla="*/ 1272858 h 1484095"/>
              <a:gd name="connsiteX5" fmla="*/ 2458995 w 2458995"/>
              <a:gd name="connsiteY5" fmla="*/ 1470565 h 1484095"/>
              <a:gd name="connsiteX0" fmla="*/ 0 w 2458995"/>
              <a:gd name="connsiteY0" fmla="*/ 1421129 h 1484085"/>
              <a:gd name="connsiteX1" fmla="*/ 308919 w 2458995"/>
              <a:gd name="connsiteY1" fmla="*/ 790934 h 1484085"/>
              <a:gd name="connsiteX2" fmla="*/ 469557 w 2458995"/>
              <a:gd name="connsiteY2" fmla="*/ 101 h 1484085"/>
              <a:gd name="connsiteX3" fmla="*/ 1198606 w 2458995"/>
              <a:gd name="connsiteY3" fmla="*/ 803291 h 1484085"/>
              <a:gd name="connsiteX4" fmla="*/ 1643449 w 2458995"/>
              <a:gd name="connsiteY4" fmla="*/ 1272848 h 1484085"/>
              <a:gd name="connsiteX5" fmla="*/ 2458995 w 2458995"/>
              <a:gd name="connsiteY5" fmla="*/ 1470555 h 148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8995" h="1484085">
                <a:moveTo>
                  <a:pt x="0" y="1421129"/>
                </a:moveTo>
                <a:cubicBezTo>
                  <a:pt x="247135" y="1281086"/>
                  <a:pt x="284205" y="1116329"/>
                  <a:pt x="308919" y="790934"/>
                </a:cubicBezTo>
                <a:cubicBezTo>
                  <a:pt x="325395" y="181333"/>
                  <a:pt x="416010" y="4220"/>
                  <a:pt x="469557" y="101"/>
                </a:cubicBezTo>
                <a:cubicBezTo>
                  <a:pt x="654907" y="-8137"/>
                  <a:pt x="951471" y="490253"/>
                  <a:pt x="1198606" y="803291"/>
                </a:cubicBezTo>
                <a:cubicBezTo>
                  <a:pt x="1503404" y="1153398"/>
                  <a:pt x="1351006" y="1021594"/>
                  <a:pt x="1643449" y="1272848"/>
                </a:cubicBezTo>
                <a:cubicBezTo>
                  <a:pt x="1874109" y="1464378"/>
                  <a:pt x="2216494" y="1511229"/>
                  <a:pt x="2458995" y="14705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580726" y="1152129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98564" y="1695826"/>
            <a:ext cx="24714" cy="143075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9630777" y="1258145"/>
            <a:ext cx="863114" cy="2055912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114" h="2055912" stroke="0" extrusionOk="0">
                <a:moveTo>
                  <a:pt x="0" y="1560627"/>
                </a:moveTo>
                <a:cubicBezTo>
                  <a:pt x="52375" y="763354"/>
                  <a:pt x="225578" y="153160"/>
                  <a:pt x="442984" y="0"/>
                </a:cubicBezTo>
                <a:lnTo>
                  <a:pt x="548319" y="2055912"/>
                </a:lnTo>
                <a:lnTo>
                  <a:pt x="0" y="1560627"/>
                </a:lnTo>
                <a:close/>
              </a:path>
              <a:path w="863114" h="2055912" fill="none">
                <a:moveTo>
                  <a:pt x="0" y="1560627"/>
                </a:moveTo>
                <a:cubicBezTo>
                  <a:pt x="52375" y="763354"/>
                  <a:pt x="410929" y="4879"/>
                  <a:pt x="863114" y="0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50" y="1133601"/>
            <a:ext cx="605385" cy="303607"/>
          </a:xfrm>
          <a:prstGeom prst="rect">
            <a:avLst/>
          </a:prstGeom>
        </p:spPr>
      </p:pic>
      <p:sp>
        <p:nvSpPr>
          <p:cNvPr id="33" name="Arc 28"/>
          <p:cNvSpPr/>
          <p:nvPr/>
        </p:nvSpPr>
        <p:spPr>
          <a:xfrm>
            <a:off x="10272323" y="1258145"/>
            <a:ext cx="548319" cy="2055912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96" y="1837838"/>
            <a:ext cx="93277" cy="192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93" y="2909171"/>
            <a:ext cx="250568" cy="20667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28" y="1028555"/>
            <a:ext cx="760850" cy="303607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10240307" y="2275295"/>
            <a:ext cx="833120" cy="533400"/>
          </a:xfrm>
          <a:custGeom>
            <a:avLst/>
            <a:gdLst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3020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3020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3020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09880 w 782320"/>
              <a:gd name="connsiteY3" fmla="*/ 34036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2512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2512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25120 w 782320"/>
              <a:gd name="connsiteY3" fmla="*/ 32004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25120 w 782320"/>
              <a:gd name="connsiteY3" fmla="*/ 335280 h 513080"/>
              <a:gd name="connsiteX4" fmla="*/ 0 w 782320"/>
              <a:gd name="connsiteY4" fmla="*/ 0 h 513080"/>
              <a:gd name="connsiteX0" fmla="*/ 0 w 782320"/>
              <a:gd name="connsiteY0" fmla="*/ 0 h 513080"/>
              <a:gd name="connsiteX1" fmla="*/ 5080 w 782320"/>
              <a:gd name="connsiteY1" fmla="*/ 513080 h 513080"/>
              <a:gd name="connsiteX2" fmla="*/ 782320 w 782320"/>
              <a:gd name="connsiteY2" fmla="*/ 513080 h 513080"/>
              <a:gd name="connsiteX3" fmla="*/ 340360 w 782320"/>
              <a:gd name="connsiteY3" fmla="*/ 330200 h 513080"/>
              <a:gd name="connsiteX4" fmla="*/ 0 w 782320"/>
              <a:gd name="connsiteY4" fmla="*/ 0 h 513080"/>
              <a:gd name="connsiteX0" fmla="*/ 0 w 782320"/>
              <a:gd name="connsiteY0" fmla="*/ 0 h 523240"/>
              <a:gd name="connsiteX1" fmla="*/ 5080 w 782320"/>
              <a:gd name="connsiteY1" fmla="*/ 523240 h 523240"/>
              <a:gd name="connsiteX2" fmla="*/ 782320 w 782320"/>
              <a:gd name="connsiteY2" fmla="*/ 513080 h 523240"/>
              <a:gd name="connsiteX3" fmla="*/ 340360 w 782320"/>
              <a:gd name="connsiteY3" fmla="*/ 330200 h 523240"/>
              <a:gd name="connsiteX4" fmla="*/ 0 w 782320"/>
              <a:gd name="connsiteY4" fmla="*/ 0 h 523240"/>
              <a:gd name="connsiteX0" fmla="*/ 0 w 797560"/>
              <a:gd name="connsiteY0" fmla="*/ 0 h 528320"/>
              <a:gd name="connsiteX1" fmla="*/ 5080 w 797560"/>
              <a:gd name="connsiteY1" fmla="*/ 523240 h 528320"/>
              <a:gd name="connsiteX2" fmla="*/ 797560 w 797560"/>
              <a:gd name="connsiteY2" fmla="*/ 528320 h 528320"/>
              <a:gd name="connsiteX3" fmla="*/ 340360 w 797560"/>
              <a:gd name="connsiteY3" fmla="*/ 330200 h 528320"/>
              <a:gd name="connsiteX4" fmla="*/ 0 w 797560"/>
              <a:gd name="connsiteY4" fmla="*/ 0 h 528320"/>
              <a:gd name="connsiteX0" fmla="*/ 0 w 797560"/>
              <a:gd name="connsiteY0" fmla="*/ 0 h 528320"/>
              <a:gd name="connsiteX1" fmla="*/ 5080 w 797560"/>
              <a:gd name="connsiteY1" fmla="*/ 523240 h 528320"/>
              <a:gd name="connsiteX2" fmla="*/ 797560 w 797560"/>
              <a:gd name="connsiteY2" fmla="*/ 528320 h 528320"/>
              <a:gd name="connsiteX3" fmla="*/ 340360 w 797560"/>
              <a:gd name="connsiteY3" fmla="*/ 330200 h 528320"/>
              <a:gd name="connsiteX4" fmla="*/ 0 w 797560"/>
              <a:gd name="connsiteY4" fmla="*/ 0 h 528320"/>
              <a:gd name="connsiteX0" fmla="*/ 0 w 822960"/>
              <a:gd name="connsiteY0" fmla="*/ 0 h 523240"/>
              <a:gd name="connsiteX1" fmla="*/ 5080 w 822960"/>
              <a:gd name="connsiteY1" fmla="*/ 523240 h 523240"/>
              <a:gd name="connsiteX2" fmla="*/ 822960 w 822960"/>
              <a:gd name="connsiteY2" fmla="*/ 523240 h 523240"/>
              <a:gd name="connsiteX3" fmla="*/ 340360 w 822960"/>
              <a:gd name="connsiteY3" fmla="*/ 330200 h 523240"/>
              <a:gd name="connsiteX4" fmla="*/ 0 w 822960"/>
              <a:gd name="connsiteY4" fmla="*/ 0 h 523240"/>
              <a:gd name="connsiteX0" fmla="*/ 0 w 843280"/>
              <a:gd name="connsiteY0" fmla="*/ 0 h 558800"/>
              <a:gd name="connsiteX1" fmla="*/ 25400 w 843280"/>
              <a:gd name="connsiteY1" fmla="*/ 558800 h 558800"/>
              <a:gd name="connsiteX2" fmla="*/ 843280 w 843280"/>
              <a:gd name="connsiteY2" fmla="*/ 558800 h 558800"/>
              <a:gd name="connsiteX3" fmla="*/ 360680 w 843280"/>
              <a:gd name="connsiteY3" fmla="*/ 365760 h 558800"/>
              <a:gd name="connsiteX4" fmla="*/ 0 w 843280"/>
              <a:gd name="connsiteY4" fmla="*/ 0 h 558800"/>
              <a:gd name="connsiteX0" fmla="*/ 0 w 828040"/>
              <a:gd name="connsiteY0" fmla="*/ 0 h 533400"/>
              <a:gd name="connsiteX1" fmla="*/ 10160 w 828040"/>
              <a:gd name="connsiteY1" fmla="*/ 533400 h 533400"/>
              <a:gd name="connsiteX2" fmla="*/ 828040 w 828040"/>
              <a:gd name="connsiteY2" fmla="*/ 533400 h 533400"/>
              <a:gd name="connsiteX3" fmla="*/ 345440 w 828040"/>
              <a:gd name="connsiteY3" fmla="*/ 340360 h 533400"/>
              <a:gd name="connsiteX4" fmla="*/ 0 w 828040"/>
              <a:gd name="connsiteY4" fmla="*/ 0 h 533400"/>
              <a:gd name="connsiteX0" fmla="*/ 488 w 828528"/>
              <a:gd name="connsiteY0" fmla="*/ 0 h 533400"/>
              <a:gd name="connsiteX1" fmla="*/ 488 w 828528"/>
              <a:gd name="connsiteY1" fmla="*/ 513080 h 533400"/>
              <a:gd name="connsiteX2" fmla="*/ 828528 w 828528"/>
              <a:gd name="connsiteY2" fmla="*/ 533400 h 533400"/>
              <a:gd name="connsiteX3" fmla="*/ 345928 w 828528"/>
              <a:gd name="connsiteY3" fmla="*/ 340360 h 533400"/>
              <a:gd name="connsiteX4" fmla="*/ 488 w 828528"/>
              <a:gd name="connsiteY4" fmla="*/ 0 h 533400"/>
              <a:gd name="connsiteX0" fmla="*/ 5305 w 833345"/>
              <a:gd name="connsiteY0" fmla="*/ 0 h 548640"/>
              <a:gd name="connsiteX1" fmla="*/ 225 w 833345"/>
              <a:gd name="connsiteY1" fmla="*/ 548640 h 548640"/>
              <a:gd name="connsiteX2" fmla="*/ 833345 w 833345"/>
              <a:gd name="connsiteY2" fmla="*/ 533400 h 548640"/>
              <a:gd name="connsiteX3" fmla="*/ 350745 w 833345"/>
              <a:gd name="connsiteY3" fmla="*/ 340360 h 548640"/>
              <a:gd name="connsiteX4" fmla="*/ 5305 w 833345"/>
              <a:gd name="connsiteY4" fmla="*/ 0 h 548640"/>
              <a:gd name="connsiteX0" fmla="*/ 0 w 828040"/>
              <a:gd name="connsiteY0" fmla="*/ 0 h 533400"/>
              <a:gd name="connsiteX1" fmla="*/ 15240 w 828040"/>
              <a:gd name="connsiteY1" fmla="*/ 533400 h 533400"/>
              <a:gd name="connsiteX2" fmla="*/ 828040 w 828040"/>
              <a:gd name="connsiteY2" fmla="*/ 533400 h 533400"/>
              <a:gd name="connsiteX3" fmla="*/ 345440 w 828040"/>
              <a:gd name="connsiteY3" fmla="*/ 340360 h 533400"/>
              <a:gd name="connsiteX4" fmla="*/ 0 w 828040"/>
              <a:gd name="connsiteY4" fmla="*/ 0 h 533400"/>
              <a:gd name="connsiteX0" fmla="*/ 488 w 828528"/>
              <a:gd name="connsiteY0" fmla="*/ 0 h 533400"/>
              <a:gd name="connsiteX1" fmla="*/ 488 w 828528"/>
              <a:gd name="connsiteY1" fmla="*/ 513080 h 533400"/>
              <a:gd name="connsiteX2" fmla="*/ 828528 w 828528"/>
              <a:gd name="connsiteY2" fmla="*/ 533400 h 533400"/>
              <a:gd name="connsiteX3" fmla="*/ 345928 w 828528"/>
              <a:gd name="connsiteY3" fmla="*/ 340360 h 533400"/>
              <a:gd name="connsiteX4" fmla="*/ 488 w 828528"/>
              <a:gd name="connsiteY4" fmla="*/ 0 h 533400"/>
              <a:gd name="connsiteX0" fmla="*/ 488 w 828528"/>
              <a:gd name="connsiteY0" fmla="*/ 0 h 533400"/>
              <a:gd name="connsiteX1" fmla="*/ 488 w 828528"/>
              <a:gd name="connsiteY1" fmla="*/ 533400 h 533400"/>
              <a:gd name="connsiteX2" fmla="*/ 828528 w 828528"/>
              <a:gd name="connsiteY2" fmla="*/ 533400 h 533400"/>
              <a:gd name="connsiteX3" fmla="*/ 345928 w 828528"/>
              <a:gd name="connsiteY3" fmla="*/ 340360 h 533400"/>
              <a:gd name="connsiteX4" fmla="*/ 488 w 828528"/>
              <a:gd name="connsiteY4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50520 w 833120"/>
              <a:gd name="connsiteY3" fmla="*/ 340360 h 533400"/>
              <a:gd name="connsiteX4" fmla="*/ 0 w 833120"/>
              <a:gd name="connsiteY4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50520 w 833120"/>
              <a:gd name="connsiteY3" fmla="*/ 340360 h 533400"/>
              <a:gd name="connsiteX4" fmla="*/ 0 w 833120"/>
              <a:gd name="connsiteY4" fmla="*/ 0 h 533400"/>
              <a:gd name="connsiteX0" fmla="*/ 0 w 833120"/>
              <a:gd name="connsiteY0" fmla="*/ 2598 h 535998"/>
              <a:gd name="connsiteX1" fmla="*/ 5080 w 833120"/>
              <a:gd name="connsiteY1" fmla="*/ 535998 h 535998"/>
              <a:gd name="connsiteX2" fmla="*/ 833120 w 833120"/>
              <a:gd name="connsiteY2" fmla="*/ 535998 h 535998"/>
              <a:gd name="connsiteX3" fmla="*/ 350520 w 833120"/>
              <a:gd name="connsiteY3" fmla="*/ 342958 h 535998"/>
              <a:gd name="connsiteX4" fmla="*/ 355600 w 833120"/>
              <a:gd name="connsiteY4" fmla="*/ 332798 h 535998"/>
              <a:gd name="connsiteX5" fmla="*/ 0 w 833120"/>
              <a:gd name="connsiteY5" fmla="*/ 2598 h 535998"/>
              <a:gd name="connsiteX0" fmla="*/ 0 w 833120"/>
              <a:gd name="connsiteY0" fmla="*/ 4534 h 537934"/>
              <a:gd name="connsiteX1" fmla="*/ 5080 w 833120"/>
              <a:gd name="connsiteY1" fmla="*/ 537934 h 537934"/>
              <a:gd name="connsiteX2" fmla="*/ 833120 w 833120"/>
              <a:gd name="connsiteY2" fmla="*/ 537934 h 537934"/>
              <a:gd name="connsiteX3" fmla="*/ 350520 w 833120"/>
              <a:gd name="connsiteY3" fmla="*/ 344894 h 537934"/>
              <a:gd name="connsiteX4" fmla="*/ 187960 w 833120"/>
              <a:gd name="connsiteY4" fmla="*/ 192494 h 537934"/>
              <a:gd name="connsiteX5" fmla="*/ 0 w 833120"/>
              <a:gd name="connsiteY5" fmla="*/ 4534 h 537934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50520 w 833120"/>
              <a:gd name="connsiteY3" fmla="*/ 340360 h 533400"/>
              <a:gd name="connsiteX4" fmla="*/ 187960 w 833120"/>
              <a:gd name="connsiteY4" fmla="*/ 18796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75920 w 833120"/>
              <a:gd name="connsiteY3" fmla="*/ 335280 h 533400"/>
              <a:gd name="connsiteX4" fmla="*/ 187960 w 833120"/>
              <a:gd name="connsiteY4" fmla="*/ 18796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187960 w 833120"/>
              <a:gd name="connsiteY4" fmla="*/ 18796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187960 w 833120"/>
              <a:gd name="connsiteY4" fmla="*/ 18796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167640 w 833120"/>
              <a:gd name="connsiteY4" fmla="*/ 20320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177800 w 833120"/>
              <a:gd name="connsiteY4" fmla="*/ 193040 h 533400"/>
              <a:gd name="connsiteX5" fmla="*/ 0 w 833120"/>
              <a:gd name="connsiteY5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381000 w 833120"/>
              <a:gd name="connsiteY4" fmla="*/ 36068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365760 w 833120"/>
              <a:gd name="connsiteY3" fmla="*/ 350520 h 533400"/>
              <a:gd name="connsiteX4" fmla="*/ 548640 w 833120"/>
              <a:gd name="connsiteY4" fmla="*/ 47752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213360 w 833120"/>
              <a:gd name="connsiteY3" fmla="*/ 386080 h 533400"/>
              <a:gd name="connsiteX4" fmla="*/ 548640 w 833120"/>
              <a:gd name="connsiteY4" fmla="*/ 47752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213360 w 833120"/>
              <a:gd name="connsiteY3" fmla="*/ 386080 h 533400"/>
              <a:gd name="connsiteX4" fmla="*/ 340360 w 833120"/>
              <a:gd name="connsiteY4" fmla="*/ 35052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553720 w 833120"/>
              <a:gd name="connsiteY3" fmla="*/ 452120 h 533400"/>
              <a:gd name="connsiteX4" fmla="*/ 340360 w 833120"/>
              <a:gd name="connsiteY4" fmla="*/ 35052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553720 w 833120"/>
              <a:gd name="connsiteY3" fmla="*/ 452120 h 533400"/>
              <a:gd name="connsiteX4" fmla="*/ 340360 w 833120"/>
              <a:gd name="connsiteY4" fmla="*/ 35052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  <a:gd name="connsiteX0" fmla="*/ 0 w 833120"/>
              <a:gd name="connsiteY0" fmla="*/ 0 h 533400"/>
              <a:gd name="connsiteX1" fmla="*/ 5080 w 833120"/>
              <a:gd name="connsiteY1" fmla="*/ 533400 h 533400"/>
              <a:gd name="connsiteX2" fmla="*/ 833120 w 833120"/>
              <a:gd name="connsiteY2" fmla="*/ 533400 h 533400"/>
              <a:gd name="connsiteX3" fmla="*/ 553720 w 833120"/>
              <a:gd name="connsiteY3" fmla="*/ 452120 h 533400"/>
              <a:gd name="connsiteX4" fmla="*/ 340360 w 833120"/>
              <a:gd name="connsiteY4" fmla="*/ 330200 h 533400"/>
              <a:gd name="connsiteX5" fmla="*/ 177800 w 833120"/>
              <a:gd name="connsiteY5" fmla="*/ 193040 h 533400"/>
              <a:gd name="connsiteX6" fmla="*/ 0 w 833120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120" h="533400">
                <a:moveTo>
                  <a:pt x="0" y="0"/>
                </a:moveTo>
                <a:cubicBezTo>
                  <a:pt x="1693" y="171027"/>
                  <a:pt x="3387" y="362373"/>
                  <a:pt x="5080" y="533400"/>
                </a:cubicBezTo>
                <a:lnTo>
                  <a:pt x="833120" y="533400"/>
                </a:lnTo>
                <a:cubicBezTo>
                  <a:pt x="646853" y="484293"/>
                  <a:pt x="729827" y="516467"/>
                  <a:pt x="553720" y="452120"/>
                </a:cubicBezTo>
                <a:cubicBezTo>
                  <a:pt x="478367" y="423333"/>
                  <a:pt x="371687" y="356447"/>
                  <a:pt x="340360" y="330200"/>
                </a:cubicBezTo>
                <a:cubicBezTo>
                  <a:pt x="309033" y="303953"/>
                  <a:pt x="241300" y="253153"/>
                  <a:pt x="177800" y="193040"/>
                </a:cubicBezTo>
                <a:cubicBezTo>
                  <a:pt x="119380" y="136313"/>
                  <a:pt x="109220" y="113453"/>
                  <a:pt x="0" y="0"/>
                </a:cubicBez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199800" y="2776320"/>
              <a:ext cx="10473840" cy="3155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360" y="2766960"/>
                <a:ext cx="10495800" cy="31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2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3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Proof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1320" y="824760"/>
              <a:ext cx="9840600" cy="4669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920" y="816120"/>
                <a:ext cx="9870120" cy="46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Chebyshev’s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Variance of a random variable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any finite variance r.v. (                        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1664947"/>
            <a:ext cx="6614427" cy="5569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3124240"/>
            <a:ext cx="6137073" cy="1001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35" y="2522308"/>
            <a:ext cx="1877731" cy="39901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17501" y="965486"/>
            <a:ext cx="2728271" cy="2098150"/>
            <a:chOff x="8583690" y="762572"/>
            <a:chExt cx="2728271" cy="20981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935147" y="762572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83690" y="2632122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9217607" y="5846544"/>
            <a:ext cx="268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568958" y="1190291"/>
            <a:ext cx="1693889" cy="1618938"/>
          </a:xfrm>
          <a:custGeom>
            <a:avLst/>
            <a:gdLst>
              <a:gd name="connsiteX0" fmla="*/ 0 w 1618938"/>
              <a:gd name="connsiteY0" fmla="*/ 0 h 1573967"/>
              <a:gd name="connsiteX1" fmla="*/ 404735 w 1618938"/>
              <a:gd name="connsiteY1" fmla="*/ 344774 h 1573967"/>
              <a:gd name="connsiteX2" fmla="*/ 584617 w 1618938"/>
              <a:gd name="connsiteY2" fmla="*/ 1154242 h 1573967"/>
              <a:gd name="connsiteX3" fmla="*/ 1019331 w 1618938"/>
              <a:gd name="connsiteY3" fmla="*/ 1499016 h 1573967"/>
              <a:gd name="connsiteX4" fmla="*/ 1603948 w 1618938"/>
              <a:gd name="connsiteY4" fmla="*/ 1573967 h 1573967"/>
              <a:gd name="connsiteX5" fmla="*/ 1618938 w 1618938"/>
              <a:gd name="connsiteY5" fmla="*/ 1573967 h 1573967"/>
              <a:gd name="connsiteX0" fmla="*/ 0 w 1618938"/>
              <a:gd name="connsiteY0" fmla="*/ 78 h 1574045"/>
              <a:gd name="connsiteX1" fmla="*/ 404735 w 1618938"/>
              <a:gd name="connsiteY1" fmla="*/ 344852 h 1574045"/>
              <a:gd name="connsiteX2" fmla="*/ 584617 w 1618938"/>
              <a:gd name="connsiteY2" fmla="*/ 1154320 h 1574045"/>
              <a:gd name="connsiteX3" fmla="*/ 1019331 w 1618938"/>
              <a:gd name="connsiteY3" fmla="*/ 1499094 h 1574045"/>
              <a:gd name="connsiteX4" fmla="*/ 1603948 w 1618938"/>
              <a:gd name="connsiteY4" fmla="*/ 1574045 h 1574045"/>
              <a:gd name="connsiteX5" fmla="*/ 1618938 w 1618938"/>
              <a:gd name="connsiteY5" fmla="*/ 1574045 h 1574045"/>
              <a:gd name="connsiteX0" fmla="*/ 0 w 1618938"/>
              <a:gd name="connsiteY0" fmla="*/ 78 h 1574045"/>
              <a:gd name="connsiteX1" fmla="*/ 404735 w 1618938"/>
              <a:gd name="connsiteY1" fmla="*/ 344852 h 1574045"/>
              <a:gd name="connsiteX2" fmla="*/ 584617 w 1618938"/>
              <a:gd name="connsiteY2" fmla="*/ 1154320 h 1574045"/>
              <a:gd name="connsiteX3" fmla="*/ 1019331 w 1618938"/>
              <a:gd name="connsiteY3" fmla="*/ 1499094 h 1574045"/>
              <a:gd name="connsiteX4" fmla="*/ 1603948 w 1618938"/>
              <a:gd name="connsiteY4" fmla="*/ 1574045 h 1574045"/>
              <a:gd name="connsiteX5" fmla="*/ 1618938 w 1618938"/>
              <a:gd name="connsiteY5" fmla="*/ 1574045 h 1574045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584617 w 1618938"/>
              <a:gd name="connsiteY2" fmla="*/ 115438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584617 w 1618938"/>
              <a:gd name="connsiteY2" fmla="*/ 115438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704538 w 1618938"/>
              <a:gd name="connsiteY2" fmla="*/ 113939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704538 w 1618938"/>
              <a:gd name="connsiteY2" fmla="*/ 113939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31 h 1573998"/>
              <a:gd name="connsiteX1" fmla="*/ 659568 w 1618938"/>
              <a:gd name="connsiteY1" fmla="*/ 824491 h 1573998"/>
              <a:gd name="connsiteX2" fmla="*/ 704538 w 1618938"/>
              <a:gd name="connsiteY2" fmla="*/ 1139283 h 1573998"/>
              <a:gd name="connsiteX3" fmla="*/ 1019331 w 1618938"/>
              <a:gd name="connsiteY3" fmla="*/ 1499047 h 1573998"/>
              <a:gd name="connsiteX4" fmla="*/ 1603948 w 1618938"/>
              <a:gd name="connsiteY4" fmla="*/ 1573998 h 1573998"/>
              <a:gd name="connsiteX5" fmla="*/ 1618938 w 1618938"/>
              <a:gd name="connsiteY5" fmla="*/ 1573998 h 1573998"/>
              <a:gd name="connsiteX0" fmla="*/ 0 w 1618938"/>
              <a:gd name="connsiteY0" fmla="*/ 31 h 1573998"/>
              <a:gd name="connsiteX1" fmla="*/ 659568 w 1618938"/>
              <a:gd name="connsiteY1" fmla="*/ 824491 h 1573998"/>
              <a:gd name="connsiteX2" fmla="*/ 1019331 w 1618938"/>
              <a:gd name="connsiteY2" fmla="*/ 1499047 h 1573998"/>
              <a:gd name="connsiteX3" fmla="*/ 1603948 w 1618938"/>
              <a:gd name="connsiteY3" fmla="*/ 1573998 h 1573998"/>
              <a:gd name="connsiteX4" fmla="*/ 1618938 w 1618938"/>
              <a:gd name="connsiteY4" fmla="*/ 1573998 h 1573998"/>
              <a:gd name="connsiteX0" fmla="*/ 0 w 1618938"/>
              <a:gd name="connsiteY0" fmla="*/ 0 h 1573967"/>
              <a:gd name="connsiteX1" fmla="*/ 659568 w 1618938"/>
              <a:gd name="connsiteY1" fmla="*/ 824460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59568 w 1618938"/>
              <a:gd name="connsiteY1" fmla="*/ 824460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798820"/>
              <a:gd name="connsiteY0" fmla="*/ 0 h 1708878"/>
              <a:gd name="connsiteX1" fmla="*/ 689548 w 1798820"/>
              <a:gd name="connsiteY1" fmla="*/ 1034323 h 1708878"/>
              <a:gd name="connsiteX2" fmla="*/ 1019331 w 1798820"/>
              <a:gd name="connsiteY2" fmla="*/ 1499016 h 1708878"/>
              <a:gd name="connsiteX3" fmla="*/ 1603948 w 1798820"/>
              <a:gd name="connsiteY3" fmla="*/ 1573967 h 1708878"/>
              <a:gd name="connsiteX4" fmla="*/ 1798820 w 1798820"/>
              <a:gd name="connsiteY4" fmla="*/ 1708878 h 1708878"/>
              <a:gd name="connsiteX0" fmla="*/ 0 w 1603948"/>
              <a:gd name="connsiteY0" fmla="*/ 0 h 1573967"/>
              <a:gd name="connsiteX1" fmla="*/ 689548 w 1603948"/>
              <a:gd name="connsiteY1" fmla="*/ 1034323 h 1573967"/>
              <a:gd name="connsiteX2" fmla="*/ 1019331 w 1603948"/>
              <a:gd name="connsiteY2" fmla="*/ 1499016 h 1573967"/>
              <a:gd name="connsiteX3" fmla="*/ 1603948 w 1603948"/>
              <a:gd name="connsiteY3" fmla="*/ 1573967 h 1573967"/>
              <a:gd name="connsiteX0" fmla="*/ 0 w 1693889"/>
              <a:gd name="connsiteY0" fmla="*/ 0 h 1618938"/>
              <a:gd name="connsiteX1" fmla="*/ 689548 w 1693889"/>
              <a:gd name="connsiteY1" fmla="*/ 1034323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689548 w 1693889"/>
              <a:gd name="connsiteY1" fmla="*/ 1034323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889" h="1618938">
                <a:moveTo>
                  <a:pt x="0" y="0"/>
                </a:moveTo>
                <a:cubicBezTo>
                  <a:pt x="329784" y="9994"/>
                  <a:pt x="494675" y="634585"/>
                  <a:pt x="584617" y="959372"/>
                </a:cubicBezTo>
                <a:cubicBezTo>
                  <a:pt x="679555" y="1314139"/>
                  <a:pt x="816964" y="1404078"/>
                  <a:pt x="1019331" y="1499016"/>
                </a:cubicBezTo>
                <a:cubicBezTo>
                  <a:pt x="1244183" y="1598950"/>
                  <a:pt x="1499017" y="1593954"/>
                  <a:pt x="1693889" y="161893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 flipH="1">
            <a:off x="7755586" y="1190291"/>
            <a:ext cx="1818451" cy="1618938"/>
          </a:xfrm>
          <a:custGeom>
            <a:avLst/>
            <a:gdLst>
              <a:gd name="connsiteX0" fmla="*/ 0 w 1618938"/>
              <a:gd name="connsiteY0" fmla="*/ 0 h 1573967"/>
              <a:gd name="connsiteX1" fmla="*/ 404735 w 1618938"/>
              <a:gd name="connsiteY1" fmla="*/ 344774 h 1573967"/>
              <a:gd name="connsiteX2" fmla="*/ 584617 w 1618938"/>
              <a:gd name="connsiteY2" fmla="*/ 1154242 h 1573967"/>
              <a:gd name="connsiteX3" fmla="*/ 1019331 w 1618938"/>
              <a:gd name="connsiteY3" fmla="*/ 1499016 h 1573967"/>
              <a:gd name="connsiteX4" fmla="*/ 1603948 w 1618938"/>
              <a:gd name="connsiteY4" fmla="*/ 1573967 h 1573967"/>
              <a:gd name="connsiteX5" fmla="*/ 1618938 w 1618938"/>
              <a:gd name="connsiteY5" fmla="*/ 1573967 h 1573967"/>
              <a:gd name="connsiteX0" fmla="*/ 0 w 1618938"/>
              <a:gd name="connsiteY0" fmla="*/ 78 h 1574045"/>
              <a:gd name="connsiteX1" fmla="*/ 404735 w 1618938"/>
              <a:gd name="connsiteY1" fmla="*/ 344852 h 1574045"/>
              <a:gd name="connsiteX2" fmla="*/ 584617 w 1618938"/>
              <a:gd name="connsiteY2" fmla="*/ 1154320 h 1574045"/>
              <a:gd name="connsiteX3" fmla="*/ 1019331 w 1618938"/>
              <a:gd name="connsiteY3" fmla="*/ 1499094 h 1574045"/>
              <a:gd name="connsiteX4" fmla="*/ 1603948 w 1618938"/>
              <a:gd name="connsiteY4" fmla="*/ 1574045 h 1574045"/>
              <a:gd name="connsiteX5" fmla="*/ 1618938 w 1618938"/>
              <a:gd name="connsiteY5" fmla="*/ 1574045 h 1574045"/>
              <a:gd name="connsiteX0" fmla="*/ 0 w 1618938"/>
              <a:gd name="connsiteY0" fmla="*/ 78 h 1574045"/>
              <a:gd name="connsiteX1" fmla="*/ 404735 w 1618938"/>
              <a:gd name="connsiteY1" fmla="*/ 344852 h 1574045"/>
              <a:gd name="connsiteX2" fmla="*/ 584617 w 1618938"/>
              <a:gd name="connsiteY2" fmla="*/ 1154320 h 1574045"/>
              <a:gd name="connsiteX3" fmla="*/ 1019331 w 1618938"/>
              <a:gd name="connsiteY3" fmla="*/ 1499094 h 1574045"/>
              <a:gd name="connsiteX4" fmla="*/ 1603948 w 1618938"/>
              <a:gd name="connsiteY4" fmla="*/ 1574045 h 1574045"/>
              <a:gd name="connsiteX5" fmla="*/ 1618938 w 1618938"/>
              <a:gd name="connsiteY5" fmla="*/ 1574045 h 1574045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584617 w 1618938"/>
              <a:gd name="connsiteY2" fmla="*/ 115438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584617 w 1618938"/>
              <a:gd name="connsiteY2" fmla="*/ 115438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704538 w 1618938"/>
              <a:gd name="connsiteY2" fmla="*/ 113939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139 h 1574106"/>
              <a:gd name="connsiteX1" fmla="*/ 404735 w 1618938"/>
              <a:gd name="connsiteY1" fmla="*/ 344913 h 1574106"/>
              <a:gd name="connsiteX2" fmla="*/ 704538 w 1618938"/>
              <a:gd name="connsiteY2" fmla="*/ 1139391 h 1574106"/>
              <a:gd name="connsiteX3" fmla="*/ 1019331 w 1618938"/>
              <a:gd name="connsiteY3" fmla="*/ 1499155 h 1574106"/>
              <a:gd name="connsiteX4" fmla="*/ 1603948 w 1618938"/>
              <a:gd name="connsiteY4" fmla="*/ 1574106 h 1574106"/>
              <a:gd name="connsiteX5" fmla="*/ 1618938 w 1618938"/>
              <a:gd name="connsiteY5" fmla="*/ 1574106 h 1574106"/>
              <a:gd name="connsiteX0" fmla="*/ 0 w 1618938"/>
              <a:gd name="connsiteY0" fmla="*/ 31 h 1573998"/>
              <a:gd name="connsiteX1" fmla="*/ 659568 w 1618938"/>
              <a:gd name="connsiteY1" fmla="*/ 824491 h 1573998"/>
              <a:gd name="connsiteX2" fmla="*/ 704538 w 1618938"/>
              <a:gd name="connsiteY2" fmla="*/ 1139283 h 1573998"/>
              <a:gd name="connsiteX3" fmla="*/ 1019331 w 1618938"/>
              <a:gd name="connsiteY3" fmla="*/ 1499047 h 1573998"/>
              <a:gd name="connsiteX4" fmla="*/ 1603948 w 1618938"/>
              <a:gd name="connsiteY4" fmla="*/ 1573998 h 1573998"/>
              <a:gd name="connsiteX5" fmla="*/ 1618938 w 1618938"/>
              <a:gd name="connsiteY5" fmla="*/ 1573998 h 1573998"/>
              <a:gd name="connsiteX0" fmla="*/ 0 w 1618938"/>
              <a:gd name="connsiteY0" fmla="*/ 31 h 1573998"/>
              <a:gd name="connsiteX1" fmla="*/ 659568 w 1618938"/>
              <a:gd name="connsiteY1" fmla="*/ 824491 h 1573998"/>
              <a:gd name="connsiteX2" fmla="*/ 1019331 w 1618938"/>
              <a:gd name="connsiteY2" fmla="*/ 1499047 h 1573998"/>
              <a:gd name="connsiteX3" fmla="*/ 1603948 w 1618938"/>
              <a:gd name="connsiteY3" fmla="*/ 1573998 h 1573998"/>
              <a:gd name="connsiteX4" fmla="*/ 1618938 w 1618938"/>
              <a:gd name="connsiteY4" fmla="*/ 1573998 h 1573998"/>
              <a:gd name="connsiteX0" fmla="*/ 0 w 1618938"/>
              <a:gd name="connsiteY0" fmla="*/ 0 h 1573967"/>
              <a:gd name="connsiteX1" fmla="*/ 659568 w 1618938"/>
              <a:gd name="connsiteY1" fmla="*/ 824460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59568 w 1618938"/>
              <a:gd name="connsiteY1" fmla="*/ 824460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618938"/>
              <a:gd name="connsiteY0" fmla="*/ 0 h 1573967"/>
              <a:gd name="connsiteX1" fmla="*/ 689548 w 1618938"/>
              <a:gd name="connsiteY1" fmla="*/ 1034323 h 1573967"/>
              <a:gd name="connsiteX2" fmla="*/ 1019331 w 1618938"/>
              <a:gd name="connsiteY2" fmla="*/ 1499016 h 1573967"/>
              <a:gd name="connsiteX3" fmla="*/ 1603948 w 1618938"/>
              <a:gd name="connsiteY3" fmla="*/ 1573967 h 1573967"/>
              <a:gd name="connsiteX4" fmla="*/ 1618938 w 1618938"/>
              <a:gd name="connsiteY4" fmla="*/ 1573967 h 1573967"/>
              <a:gd name="connsiteX0" fmla="*/ 0 w 1798820"/>
              <a:gd name="connsiteY0" fmla="*/ 0 h 1708878"/>
              <a:gd name="connsiteX1" fmla="*/ 689548 w 1798820"/>
              <a:gd name="connsiteY1" fmla="*/ 1034323 h 1708878"/>
              <a:gd name="connsiteX2" fmla="*/ 1019331 w 1798820"/>
              <a:gd name="connsiteY2" fmla="*/ 1499016 h 1708878"/>
              <a:gd name="connsiteX3" fmla="*/ 1603948 w 1798820"/>
              <a:gd name="connsiteY3" fmla="*/ 1573967 h 1708878"/>
              <a:gd name="connsiteX4" fmla="*/ 1798820 w 1798820"/>
              <a:gd name="connsiteY4" fmla="*/ 1708878 h 1708878"/>
              <a:gd name="connsiteX0" fmla="*/ 0 w 1603948"/>
              <a:gd name="connsiteY0" fmla="*/ 0 h 1573967"/>
              <a:gd name="connsiteX1" fmla="*/ 689548 w 1603948"/>
              <a:gd name="connsiteY1" fmla="*/ 1034323 h 1573967"/>
              <a:gd name="connsiteX2" fmla="*/ 1019331 w 1603948"/>
              <a:gd name="connsiteY2" fmla="*/ 1499016 h 1573967"/>
              <a:gd name="connsiteX3" fmla="*/ 1603948 w 1603948"/>
              <a:gd name="connsiteY3" fmla="*/ 1573967 h 1573967"/>
              <a:gd name="connsiteX0" fmla="*/ 0 w 1693889"/>
              <a:gd name="connsiteY0" fmla="*/ 0 h 1618938"/>
              <a:gd name="connsiteX1" fmla="*/ 689548 w 1693889"/>
              <a:gd name="connsiteY1" fmla="*/ 1034323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689548 w 1693889"/>
              <a:gd name="connsiteY1" fmla="*/ 1034323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  <a:gd name="connsiteX0" fmla="*/ 0 w 1693889"/>
              <a:gd name="connsiteY0" fmla="*/ 0 h 1618938"/>
              <a:gd name="connsiteX1" fmla="*/ 584617 w 1693889"/>
              <a:gd name="connsiteY1" fmla="*/ 959372 h 1618938"/>
              <a:gd name="connsiteX2" fmla="*/ 1019331 w 1693889"/>
              <a:gd name="connsiteY2" fmla="*/ 1499016 h 1618938"/>
              <a:gd name="connsiteX3" fmla="*/ 1693889 w 1693889"/>
              <a:gd name="connsiteY3" fmla="*/ 1618938 h 161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889" h="1618938">
                <a:moveTo>
                  <a:pt x="0" y="0"/>
                </a:moveTo>
                <a:cubicBezTo>
                  <a:pt x="329784" y="9994"/>
                  <a:pt x="494675" y="634585"/>
                  <a:pt x="584617" y="959372"/>
                </a:cubicBezTo>
                <a:cubicBezTo>
                  <a:pt x="679555" y="1314139"/>
                  <a:pt x="816964" y="1404078"/>
                  <a:pt x="1019331" y="1499016"/>
                </a:cubicBezTo>
                <a:cubicBezTo>
                  <a:pt x="1244183" y="1598950"/>
                  <a:pt x="1499017" y="1593954"/>
                  <a:pt x="1693889" y="161893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79408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3688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03792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26652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9304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64446" y="1089185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8"/>
          <p:cNvSpPr/>
          <p:nvPr/>
        </p:nvSpPr>
        <p:spPr>
          <a:xfrm rot="10800000" flipH="1">
            <a:off x="9786819" y="2346183"/>
            <a:ext cx="1634864" cy="3185001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8"/>
          <p:cNvSpPr/>
          <p:nvPr/>
        </p:nvSpPr>
        <p:spPr>
          <a:xfrm rot="10800000" flipH="1">
            <a:off x="10046474" y="2576384"/>
            <a:ext cx="1309523" cy="2237349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8"/>
          <p:cNvSpPr/>
          <p:nvPr/>
        </p:nvSpPr>
        <p:spPr>
          <a:xfrm rot="10800000" flipH="1">
            <a:off x="10290422" y="2721817"/>
            <a:ext cx="969817" cy="1478249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997" y="4365153"/>
            <a:ext cx="214598" cy="1780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38" y="3911322"/>
            <a:ext cx="412126" cy="273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38" y="3561615"/>
            <a:ext cx="419442" cy="278002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9806940" y="1356360"/>
            <a:ext cx="1272540" cy="145542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0 w 1272540"/>
              <a:gd name="connsiteY6" fmla="*/ 1447800 h 1470660"/>
              <a:gd name="connsiteX0" fmla="*/ 0 w 1272540"/>
              <a:gd name="connsiteY0" fmla="*/ 0 h 1455420"/>
              <a:gd name="connsiteX1" fmla="*/ 198120 w 1272540"/>
              <a:gd name="connsiteY1" fmla="*/ 388620 h 1455420"/>
              <a:gd name="connsiteX2" fmla="*/ 441960 w 1272540"/>
              <a:gd name="connsiteY2" fmla="*/ 1089660 h 1455420"/>
              <a:gd name="connsiteX3" fmla="*/ 876300 w 1272540"/>
              <a:gd name="connsiteY3" fmla="*/ 1394460 h 1455420"/>
              <a:gd name="connsiteX4" fmla="*/ 1272540 w 1272540"/>
              <a:gd name="connsiteY4" fmla="*/ 1455420 h 1455420"/>
              <a:gd name="connsiteX5" fmla="*/ 0 w 1272540"/>
              <a:gd name="connsiteY5" fmla="*/ 1447800 h 145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540" h="1455420">
                <a:moveTo>
                  <a:pt x="0" y="0"/>
                </a:moveTo>
                <a:cubicBezTo>
                  <a:pt x="93980" y="121920"/>
                  <a:pt x="142240" y="236220"/>
                  <a:pt x="198120" y="388620"/>
                </a:cubicBezTo>
                <a:cubicBezTo>
                  <a:pt x="294640" y="721360"/>
                  <a:pt x="307340" y="825500"/>
                  <a:pt x="441960" y="1089660"/>
                </a:cubicBezTo>
                <a:cubicBezTo>
                  <a:pt x="568960" y="1290320"/>
                  <a:pt x="688340" y="1323340"/>
                  <a:pt x="876300" y="1394460"/>
                </a:cubicBezTo>
                <a:cubicBezTo>
                  <a:pt x="1031240" y="1437640"/>
                  <a:pt x="1117600" y="1427480"/>
                  <a:pt x="1272540" y="1455420"/>
                </a:cubicBezTo>
                <a:lnTo>
                  <a:pt x="0" y="144780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 flipH="1">
            <a:off x="7903033" y="1341516"/>
            <a:ext cx="1445649" cy="147066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0 w 1272540"/>
              <a:gd name="connsiteY6" fmla="*/ 1447800 h 1470660"/>
              <a:gd name="connsiteX0" fmla="*/ 0 w 1272540"/>
              <a:gd name="connsiteY0" fmla="*/ 0 h 1455420"/>
              <a:gd name="connsiteX1" fmla="*/ 198120 w 1272540"/>
              <a:gd name="connsiteY1" fmla="*/ 388620 h 1455420"/>
              <a:gd name="connsiteX2" fmla="*/ 441960 w 1272540"/>
              <a:gd name="connsiteY2" fmla="*/ 1089660 h 1455420"/>
              <a:gd name="connsiteX3" fmla="*/ 876300 w 1272540"/>
              <a:gd name="connsiteY3" fmla="*/ 1394460 h 1455420"/>
              <a:gd name="connsiteX4" fmla="*/ 1272540 w 1272540"/>
              <a:gd name="connsiteY4" fmla="*/ 1455420 h 1455420"/>
              <a:gd name="connsiteX5" fmla="*/ 0 w 1272540"/>
              <a:gd name="connsiteY5" fmla="*/ 1447800 h 1455420"/>
              <a:gd name="connsiteX0" fmla="*/ 0 w 1272540"/>
              <a:gd name="connsiteY0" fmla="*/ 0 h 1455420"/>
              <a:gd name="connsiteX1" fmla="*/ 198120 w 1272540"/>
              <a:gd name="connsiteY1" fmla="*/ 388620 h 1455420"/>
              <a:gd name="connsiteX2" fmla="*/ 441960 w 1272540"/>
              <a:gd name="connsiteY2" fmla="*/ 1089660 h 1455420"/>
              <a:gd name="connsiteX3" fmla="*/ 876300 w 1272540"/>
              <a:gd name="connsiteY3" fmla="*/ 1394460 h 1455420"/>
              <a:gd name="connsiteX4" fmla="*/ 1272540 w 1272540"/>
              <a:gd name="connsiteY4" fmla="*/ 1455420 h 1455420"/>
              <a:gd name="connsiteX5" fmla="*/ 0 w 1272540"/>
              <a:gd name="connsiteY5" fmla="*/ 1447800 h 1455420"/>
              <a:gd name="connsiteX0" fmla="*/ 0 w 1272540"/>
              <a:gd name="connsiteY0" fmla="*/ 0 h 1455420"/>
              <a:gd name="connsiteX1" fmla="*/ 198120 w 1272540"/>
              <a:gd name="connsiteY1" fmla="*/ 388620 h 1455420"/>
              <a:gd name="connsiteX2" fmla="*/ 441960 w 1272540"/>
              <a:gd name="connsiteY2" fmla="*/ 1089660 h 1455420"/>
              <a:gd name="connsiteX3" fmla="*/ 876300 w 1272540"/>
              <a:gd name="connsiteY3" fmla="*/ 1394460 h 1455420"/>
              <a:gd name="connsiteX4" fmla="*/ 1272540 w 1272540"/>
              <a:gd name="connsiteY4" fmla="*/ 1455420 h 1455420"/>
              <a:gd name="connsiteX5" fmla="*/ 0 w 1272540"/>
              <a:gd name="connsiteY5" fmla="*/ 1447800 h 1455420"/>
              <a:gd name="connsiteX0" fmla="*/ 27408 w 1299948"/>
              <a:gd name="connsiteY0" fmla="*/ 0 h 1455420"/>
              <a:gd name="connsiteX1" fmla="*/ 225528 w 1299948"/>
              <a:gd name="connsiteY1" fmla="*/ 388620 h 1455420"/>
              <a:gd name="connsiteX2" fmla="*/ 469368 w 1299948"/>
              <a:gd name="connsiteY2" fmla="*/ 1089660 h 1455420"/>
              <a:gd name="connsiteX3" fmla="*/ 903708 w 1299948"/>
              <a:gd name="connsiteY3" fmla="*/ 1394460 h 1455420"/>
              <a:gd name="connsiteX4" fmla="*/ 1299948 w 1299948"/>
              <a:gd name="connsiteY4" fmla="*/ 1455420 h 1455420"/>
              <a:gd name="connsiteX5" fmla="*/ 0 w 1299948"/>
              <a:gd name="connsiteY5" fmla="*/ 1447800 h 1455420"/>
              <a:gd name="connsiteX0" fmla="*/ 13704 w 1299948"/>
              <a:gd name="connsiteY0" fmla="*/ 0 h 1470660"/>
              <a:gd name="connsiteX1" fmla="*/ 225528 w 1299948"/>
              <a:gd name="connsiteY1" fmla="*/ 403860 h 1470660"/>
              <a:gd name="connsiteX2" fmla="*/ 469368 w 1299948"/>
              <a:gd name="connsiteY2" fmla="*/ 1104900 h 1470660"/>
              <a:gd name="connsiteX3" fmla="*/ 903708 w 1299948"/>
              <a:gd name="connsiteY3" fmla="*/ 1409700 h 1470660"/>
              <a:gd name="connsiteX4" fmla="*/ 1299948 w 1299948"/>
              <a:gd name="connsiteY4" fmla="*/ 1470660 h 1470660"/>
              <a:gd name="connsiteX5" fmla="*/ 0 w 1299948"/>
              <a:gd name="connsiteY5" fmla="*/ 146304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948" h="1470660">
                <a:moveTo>
                  <a:pt x="13704" y="0"/>
                </a:moveTo>
                <a:cubicBezTo>
                  <a:pt x="107684" y="121920"/>
                  <a:pt x="169648" y="251460"/>
                  <a:pt x="225528" y="403860"/>
                </a:cubicBezTo>
                <a:cubicBezTo>
                  <a:pt x="322048" y="736600"/>
                  <a:pt x="334748" y="840740"/>
                  <a:pt x="469368" y="1104900"/>
                </a:cubicBezTo>
                <a:cubicBezTo>
                  <a:pt x="596368" y="1305560"/>
                  <a:pt x="715748" y="1338580"/>
                  <a:pt x="903708" y="1409700"/>
                </a:cubicBezTo>
                <a:cubicBezTo>
                  <a:pt x="1058648" y="1452880"/>
                  <a:pt x="1145008" y="1442720"/>
                  <a:pt x="1299948" y="1470660"/>
                </a:cubicBezTo>
                <a:lnTo>
                  <a:pt x="0" y="146304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10044870" y="1769302"/>
            <a:ext cx="1074420" cy="106680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198120 w 1272540"/>
              <a:gd name="connsiteY0" fmla="*/ 0 h 1082040"/>
              <a:gd name="connsiteX1" fmla="*/ 441960 w 1272540"/>
              <a:gd name="connsiteY1" fmla="*/ 701040 h 1082040"/>
              <a:gd name="connsiteX2" fmla="*/ 876300 w 1272540"/>
              <a:gd name="connsiteY2" fmla="*/ 1005840 h 1082040"/>
              <a:gd name="connsiteX3" fmla="*/ 1272540 w 1272540"/>
              <a:gd name="connsiteY3" fmla="*/ 1066800 h 1082040"/>
              <a:gd name="connsiteX4" fmla="*/ 1272540 w 1272540"/>
              <a:gd name="connsiteY4" fmla="*/ 1082040 h 1082040"/>
              <a:gd name="connsiteX5" fmla="*/ 1272540 w 1272540"/>
              <a:gd name="connsiteY5" fmla="*/ 1066800 h 1082040"/>
              <a:gd name="connsiteX6" fmla="*/ 0 w 1272540"/>
              <a:gd name="connsiteY6" fmla="*/ 10591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06680 w 1074420"/>
              <a:gd name="connsiteY6" fmla="*/ 102870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210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2286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0 w 1074420"/>
              <a:gd name="connsiteY6" fmla="*/ 104394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0 w 1074420"/>
              <a:gd name="connsiteY5" fmla="*/ 1043940 h 1082040"/>
              <a:gd name="connsiteX0" fmla="*/ 0 w 1074420"/>
              <a:gd name="connsiteY0" fmla="*/ 0 h 1066800"/>
              <a:gd name="connsiteX1" fmla="*/ 243840 w 1074420"/>
              <a:gd name="connsiteY1" fmla="*/ 701040 h 1066800"/>
              <a:gd name="connsiteX2" fmla="*/ 678180 w 1074420"/>
              <a:gd name="connsiteY2" fmla="*/ 1005840 h 1066800"/>
              <a:gd name="connsiteX3" fmla="*/ 1074420 w 1074420"/>
              <a:gd name="connsiteY3" fmla="*/ 1066800 h 1066800"/>
              <a:gd name="connsiteX4" fmla="*/ 0 w 1074420"/>
              <a:gd name="connsiteY4" fmla="*/ 104394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1066800">
                <a:moveTo>
                  <a:pt x="0" y="0"/>
                </a:moveTo>
                <a:cubicBezTo>
                  <a:pt x="96520" y="332740"/>
                  <a:pt x="109220" y="436880"/>
                  <a:pt x="243840" y="701040"/>
                </a:cubicBezTo>
                <a:cubicBezTo>
                  <a:pt x="370840" y="901700"/>
                  <a:pt x="490220" y="934720"/>
                  <a:pt x="678180" y="1005840"/>
                </a:cubicBezTo>
                <a:cubicBezTo>
                  <a:pt x="833120" y="1049020"/>
                  <a:pt x="919480" y="1038860"/>
                  <a:pt x="1074420" y="1066800"/>
                </a:cubicBezTo>
                <a:lnTo>
                  <a:pt x="0" y="104394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 flipH="1">
            <a:off x="7966937" y="1752996"/>
            <a:ext cx="1117562" cy="106680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198120 w 1272540"/>
              <a:gd name="connsiteY0" fmla="*/ 0 h 1082040"/>
              <a:gd name="connsiteX1" fmla="*/ 441960 w 1272540"/>
              <a:gd name="connsiteY1" fmla="*/ 701040 h 1082040"/>
              <a:gd name="connsiteX2" fmla="*/ 876300 w 1272540"/>
              <a:gd name="connsiteY2" fmla="*/ 1005840 h 1082040"/>
              <a:gd name="connsiteX3" fmla="*/ 1272540 w 1272540"/>
              <a:gd name="connsiteY3" fmla="*/ 1066800 h 1082040"/>
              <a:gd name="connsiteX4" fmla="*/ 1272540 w 1272540"/>
              <a:gd name="connsiteY4" fmla="*/ 1082040 h 1082040"/>
              <a:gd name="connsiteX5" fmla="*/ 1272540 w 1272540"/>
              <a:gd name="connsiteY5" fmla="*/ 1066800 h 1082040"/>
              <a:gd name="connsiteX6" fmla="*/ 0 w 1272540"/>
              <a:gd name="connsiteY6" fmla="*/ 10591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06680 w 1074420"/>
              <a:gd name="connsiteY6" fmla="*/ 102870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210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2286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0 w 1074420"/>
              <a:gd name="connsiteY6" fmla="*/ 104394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0 w 1074420"/>
              <a:gd name="connsiteY6" fmla="*/ 10591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0 w 1074420"/>
              <a:gd name="connsiteY5" fmla="*/ 1059180 h 1082040"/>
              <a:gd name="connsiteX0" fmla="*/ 0 w 1074420"/>
              <a:gd name="connsiteY0" fmla="*/ 0 h 1066800"/>
              <a:gd name="connsiteX1" fmla="*/ 243840 w 1074420"/>
              <a:gd name="connsiteY1" fmla="*/ 701040 h 1066800"/>
              <a:gd name="connsiteX2" fmla="*/ 678180 w 1074420"/>
              <a:gd name="connsiteY2" fmla="*/ 1005840 h 1066800"/>
              <a:gd name="connsiteX3" fmla="*/ 1074420 w 1074420"/>
              <a:gd name="connsiteY3" fmla="*/ 1066800 h 1066800"/>
              <a:gd name="connsiteX4" fmla="*/ 0 w 1074420"/>
              <a:gd name="connsiteY4" fmla="*/ 10591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1066800">
                <a:moveTo>
                  <a:pt x="0" y="0"/>
                </a:moveTo>
                <a:cubicBezTo>
                  <a:pt x="96520" y="332740"/>
                  <a:pt x="109220" y="436880"/>
                  <a:pt x="243840" y="701040"/>
                </a:cubicBezTo>
                <a:cubicBezTo>
                  <a:pt x="370840" y="901700"/>
                  <a:pt x="490220" y="934720"/>
                  <a:pt x="678180" y="1005840"/>
                </a:cubicBezTo>
                <a:cubicBezTo>
                  <a:pt x="833120" y="1049020"/>
                  <a:pt x="919480" y="1038860"/>
                  <a:pt x="1074420" y="1066800"/>
                </a:cubicBezTo>
                <a:lnTo>
                  <a:pt x="0" y="105918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10266503" y="2462405"/>
            <a:ext cx="845820" cy="36576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198120 w 1272540"/>
              <a:gd name="connsiteY0" fmla="*/ 0 h 1082040"/>
              <a:gd name="connsiteX1" fmla="*/ 441960 w 1272540"/>
              <a:gd name="connsiteY1" fmla="*/ 701040 h 1082040"/>
              <a:gd name="connsiteX2" fmla="*/ 876300 w 1272540"/>
              <a:gd name="connsiteY2" fmla="*/ 1005840 h 1082040"/>
              <a:gd name="connsiteX3" fmla="*/ 1272540 w 1272540"/>
              <a:gd name="connsiteY3" fmla="*/ 1066800 h 1082040"/>
              <a:gd name="connsiteX4" fmla="*/ 1272540 w 1272540"/>
              <a:gd name="connsiteY4" fmla="*/ 1082040 h 1082040"/>
              <a:gd name="connsiteX5" fmla="*/ 1272540 w 1272540"/>
              <a:gd name="connsiteY5" fmla="*/ 1066800 h 1082040"/>
              <a:gd name="connsiteX6" fmla="*/ 0 w 1272540"/>
              <a:gd name="connsiteY6" fmla="*/ 10591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06680 w 1074420"/>
              <a:gd name="connsiteY6" fmla="*/ 102870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210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2286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0 w 1074420"/>
              <a:gd name="connsiteY6" fmla="*/ 1043940 h 1082040"/>
              <a:gd name="connsiteX0" fmla="*/ 243840 w 1074420"/>
              <a:gd name="connsiteY0" fmla="*/ 0 h 381000"/>
              <a:gd name="connsiteX1" fmla="*/ 678180 w 1074420"/>
              <a:gd name="connsiteY1" fmla="*/ 304800 h 381000"/>
              <a:gd name="connsiteX2" fmla="*/ 1074420 w 1074420"/>
              <a:gd name="connsiteY2" fmla="*/ 365760 h 381000"/>
              <a:gd name="connsiteX3" fmla="*/ 1074420 w 1074420"/>
              <a:gd name="connsiteY3" fmla="*/ 381000 h 381000"/>
              <a:gd name="connsiteX4" fmla="*/ 1074420 w 1074420"/>
              <a:gd name="connsiteY4" fmla="*/ 365760 h 381000"/>
              <a:gd name="connsiteX5" fmla="*/ 0 w 1074420"/>
              <a:gd name="connsiteY5" fmla="*/ 342900 h 381000"/>
              <a:gd name="connsiteX0" fmla="*/ 15240 w 845820"/>
              <a:gd name="connsiteY0" fmla="*/ 0 h 381000"/>
              <a:gd name="connsiteX1" fmla="*/ 449580 w 845820"/>
              <a:gd name="connsiteY1" fmla="*/ 304800 h 381000"/>
              <a:gd name="connsiteX2" fmla="*/ 845820 w 845820"/>
              <a:gd name="connsiteY2" fmla="*/ 365760 h 381000"/>
              <a:gd name="connsiteX3" fmla="*/ 845820 w 845820"/>
              <a:gd name="connsiteY3" fmla="*/ 381000 h 381000"/>
              <a:gd name="connsiteX4" fmla="*/ 845820 w 845820"/>
              <a:gd name="connsiteY4" fmla="*/ 365760 h 381000"/>
              <a:gd name="connsiteX5" fmla="*/ 0 w 845820"/>
              <a:gd name="connsiteY5" fmla="*/ 358140 h 381000"/>
              <a:gd name="connsiteX0" fmla="*/ 15240 w 845820"/>
              <a:gd name="connsiteY0" fmla="*/ 0 h 381000"/>
              <a:gd name="connsiteX1" fmla="*/ 449580 w 845820"/>
              <a:gd name="connsiteY1" fmla="*/ 304800 h 381000"/>
              <a:gd name="connsiteX2" fmla="*/ 845820 w 845820"/>
              <a:gd name="connsiteY2" fmla="*/ 365760 h 381000"/>
              <a:gd name="connsiteX3" fmla="*/ 845820 w 845820"/>
              <a:gd name="connsiteY3" fmla="*/ 381000 h 381000"/>
              <a:gd name="connsiteX4" fmla="*/ 0 w 845820"/>
              <a:gd name="connsiteY4" fmla="*/ 358140 h 381000"/>
              <a:gd name="connsiteX0" fmla="*/ 15240 w 845820"/>
              <a:gd name="connsiteY0" fmla="*/ 0 h 365760"/>
              <a:gd name="connsiteX1" fmla="*/ 449580 w 845820"/>
              <a:gd name="connsiteY1" fmla="*/ 304800 h 365760"/>
              <a:gd name="connsiteX2" fmla="*/ 845820 w 845820"/>
              <a:gd name="connsiteY2" fmla="*/ 365760 h 365760"/>
              <a:gd name="connsiteX3" fmla="*/ 0 w 845820"/>
              <a:gd name="connsiteY3" fmla="*/ 35814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" h="365760">
                <a:moveTo>
                  <a:pt x="15240" y="0"/>
                </a:moveTo>
                <a:cubicBezTo>
                  <a:pt x="142240" y="200660"/>
                  <a:pt x="261620" y="233680"/>
                  <a:pt x="449580" y="304800"/>
                </a:cubicBezTo>
                <a:cubicBezTo>
                  <a:pt x="604520" y="347980"/>
                  <a:pt x="690880" y="337820"/>
                  <a:pt x="845820" y="365760"/>
                </a:cubicBezTo>
                <a:lnTo>
                  <a:pt x="0" y="35814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 flipH="1">
            <a:off x="7903032" y="2438797"/>
            <a:ext cx="953954" cy="381000"/>
          </a:xfrm>
          <a:custGeom>
            <a:avLst/>
            <a:gdLst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3434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0" fmla="*/ 0 w 1272540"/>
              <a:gd name="connsiteY0" fmla="*/ 0 h 1470660"/>
              <a:gd name="connsiteX1" fmla="*/ 190500 w 1272540"/>
              <a:gd name="connsiteY1" fmla="*/ 388620 h 1470660"/>
              <a:gd name="connsiteX2" fmla="*/ 419100 w 1272540"/>
              <a:gd name="connsiteY2" fmla="*/ 1089660 h 1470660"/>
              <a:gd name="connsiteX3" fmla="*/ 868680 w 1272540"/>
              <a:gd name="connsiteY3" fmla="*/ 1394460 h 1470660"/>
              <a:gd name="connsiteX4" fmla="*/ 1264920 w 1272540"/>
              <a:gd name="connsiteY4" fmla="*/ 1455420 h 1470660"/>
              <a:gd name="connsiteX5" fmla="*/ 1264920 w 1272540"/>
              <a:gd name="connsiteY5" fmla="*/ 1470660 h 1470660"/>
              <a:gd name="connsiteX6" fmla="*/ 1264920 w 1272540"/>
              <a:gd name="connsiteY6" fmla="*/ 1455420 h 1470660"/>
              <a:gd name="connsiteX7" fmla="*/ 1272540 w 1272540"/>
              <a:gd name="connsiteY7" fmla="*/ 14706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7620 w 1264920"/>
              <a:gd name="connsiteY7" fmla="*/ 1432560 h 1470660"/>
              <a:gd name="connsiteX0" fmla="*/ 22861 w 1287781"/>
              <a:gd name="connsiteY0" fmla="*/ 0 h 1470660"/>
              <a:gd name="connsiteX1" fmla="*/ 213361 w 1287781"/>
              <a:gd name="connsiteY1" fmla="*/ 388620 h 1470660"/>
              <a:gd name="connsiteX2" fmla="*/ 441961 w 1287781"/>
              <a:gd name="connsiteY2" fmla="*/ 1089660 h 1470660"/>
              <a:gd name="connsiteX3" fmla="*/ 891541 w 1287781"/>
              <a:gd name="connsiteY3" fmla="*/ 1394460 h 1470660"/>
              <a:gd name="connsiteX4" fmla="*/ 1287781 w 1287781"/>
              <a:gd name="connsiteY4" fmla="*/ 1455420 h 1470660"/>
              <a:gd name="connsiteX5" fmla="*/ 1287781 w 1287781"/>
              <a:gd name="connsiteY5" fmla="*/ 1470660 h 1470660"/>
              <a:gd name="connsiteX6" fmla="*/ 1287781 w 1287781"/>
              <a:gd name="connsiteY6" fmla="*/ 1455420 h 1470660"/>
              <a:gd name="connsiteX7" fmla="*/ 1 w 1287781"/>
              <a:gd name="connsiteY7" fmla="*/ 1432560 h 1470660"/>
              <a:gd name="connsiteX0" fmla="*/ 0 w 1264920"/>
              <a:gd name="connsiteY0" fmla="*/ 0 h 1470660"/>
              <a:gd name="connsiteX1" fmla="*/ 190500 w 1264920"/>
              <a:gd name="connsiteY1" fmla="*/ 388620 h 1470660"/>
              <a:gd name="connsiteX2" fmla="*/ 419100 w 1264920"/>
              <a:gd name="connsiteY2" fmla="*/ 1089660 h 1470660"/>
              <a:gd name="connsiteX3" fmla="*/ 868680 w 1264920"/>
              <a:gd name="connsiteY3" fmla="*/ 1394460 h 1470660"/>
              <a:gd name="connsiteX4" fmla="*/ 1264920 w 1264920"/>
              <a:gd name="connsiteY4" fmla="*/ 1455420 h 1470660"/>
              <a:gd name="connsiteX5" fmla="*/ 1264920 w 1264920"/>
              <a:gd name="connsiteY5" fmla="*/ 1470660 h 1470660"/>
              <a:gd name="connsiteX6" fmla="*/ 1264920 w 1264920"/>
              <a:gd name="connsiteY6" fmla="*/ 1455420 h 1470660"/>
              <a:gd name="connsiteX7" fmla="*/ 15240 w 1264920"/>
              <a:gd name="connsiteY7" fmla="*/ 1432560 h 1470660"/>
              <a:gd name="connsiteX0" fmla="*/ 0 w 1295400"/>
              <a:gd name="connsiteY0" fmla="*/ 0 h 1501140"/>
              <a:gd name="connsiteX1" fmla="*/ 220980 w 1295400"/>
              <a:gd name="connsiteY1" fmla="*/ 419100 h 1501140"/>
              <a:gd name="connsiteX2" fmla="*/ 449580 w 1295400"/>
              <a:gd name="connsiteY2" fmla="*/ 1120140 h 1501140"/>
              <a:gd name="connsiteX3" fmla="*/ 899160 w 1295400"/>
              <a:gd name="connsiteY3" fmla="*/ 1424940 h 1501140"/>
              <a:gd name="connsiteX4" fmla="*/ 1295400 w 1295400"/>
              <a:gd name="connsiteY4" fmla="*/ 1485900 h 1501140"/>
              <a:gd name="connsiteX5" fmla="*/ 1295400 w 1295400"/>
              <a:gd name="connsiteY5" fmla="*/ 1501140 h 1501140"/>
              <a:gd name="connsiteX6" fmla="*/ 1295400 w 1295400"/>
              <a:gd name="connsiteY6" fmla="*/ 1485900 h 1501140"/>
              <a:gd name="connsiteX7" fmla="*/ 45720 w 1295400"/>
              <a:gd name="connsiteY7" fmla="*/ 1463040 h 150114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22860 w 1272540"/>
              <a:gd name="connsiteY7" fmla="*/ 1432560 h 1470660"/>
              <a:gd name="connsiteX0" fmla="*/ 1 w 1272541"/>
              <a:gd name="connsiteY0" fmla="*/ 0 h 1470660"/>
              <a:gd name="connsiteX1" fmla="*/ 198121 w 1272541"/>
              <a:gd name="connsiteY1" fmla="*/ 388620 h 1470660"/>
              <a:gd name="connsiteX2" fmla="*/ 426721 w 1272541"/>
              <a:gd name="connsiteY2" fmla="*/ 1089660 h 1470660"/>
              <a:gd name="connsiteX3" fmla="*/ 876301 w 1272541"/>
              <a:gd name="connsiteY3" fmla="*/ 1394460 h 1470660"/>
              <a:gd name="connsiteX4" fmla="*/ 1272541 w 1272541"/>
              <a:gd name="connsiteY4" fmla="*/ 1455420 h 1470660"/>
              <a:gd name="connsiteX5" fmla="*/ 1272541 w 1272541"/>
              <a:gd name="connsiteY5" fmla="*/ 1470660 h 1470660"/>
              <a:gd name="connsiteX6" fmla="*/ 1272541 w 1272541"/>
              <a:gd name="connsiteY6" fmla="*/ 1455420 h 1470660"/>
              <a:gd name="connsiteX7" fmla="*/ 1 w 1272541"/>
              <a:gd name="connsiteY7" fmla="*/ 142494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2672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0 w 1272540"/>
              <a:gd name="connsiteY0" fmla="*/ 0 h 1470660"/>
              <a:gd name="connsiteX1" fmla="*/ 198120 w 1272540"/>
              <a:gd name="connsiteY1" fmla="*/ 388620 h 1470660"/>
              <a:gd name="connsiteX2" fmla="*/ 441960 w 1272540"/>
              <a:gd name="connsiteY2" fmla="*/ 1089660 h 1470660"/>
              <a:gd name="connsiteX3" fmla="*/ 876300 w 1272540"/>
              <a:gd name="connsiteY3" fmla="*/ 1394460 h 1470660"/>
              <a:gd name="connsiteX4" fmla="*/ 1272540 w 1272540"/>
              <a:gd name="connsiteY4" fmla="*/ 1455420 h 1470660"/>
              <a:gd name="connsiteX5" fmla="*/ 1272540 w 1272540"/>
              <a:gd name="connsiteY5" fmla="*/ 1470660 h 1470660"/>
              <a:gd name="connsiteX6" fmla="*/ 1272540 w 1272540"/>
              <a:gd name="connsiteY6" fmla="*/ 1455420 h 1470660"/>
              <a:gd name="connsiteX7" fmla="*/ 0 w 1272540"/>
              <a:gd name="connsiteY7" fmla="*/ 1447800 h 1470660"/>
              <a:gd name="connsiteX0" fmla="*/ 198120 w 1272540"/>
              <a:gd name="connsiteY0" fmla="*/ 0 h 1082040"/>
              <a:gd name="connsiteX1" fmla="*/ 441960 w 1272540"/>
              <a:gd name="connsiteY1" fmla="*/ 701040 h 1082040"/>
              <a:gd name="connsiteX2" fmla="*/ 876300 w 1272540"/>
              <a:gd name="connsiteY2" fmla="*/ 1005840 h 1082040"/>
              <a:gd name="connsiteX3" fmla="*/ 1272540 w 1272540"/>
              <a:gd name="connsiteY3" fmla="*/ 1066800 h 1082040"/>
              <a:gd name="connsiteX4" fmla="*/ 1272540 w 1272540"/>
              <a:gd name="connsiteY4" fmla="*/ 1082040 h 1082040"/>
              <a:gd name="connsiteX5" fmla="*/ 1272540 w 1272540"/>
              <a:gd name="connsiteY5" fmla="*/ 1066800 h 1082040"/>
              <a:gd name="connsiteX6" fmla="*/ 0 w 1272540"/>
              <a:gd name="connsiteY6" fmla="*/ 10591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06680 w 1074420"/>
              <a:gd name="connsiteY6" fmla="*/ 102870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2108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1524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22860 w 1074420"/>
              <a:gd name="connsiteY6" fmla="*/ 1051560 h 1082040"/>
              <a:gd name="connsiteX0" fmla="*/ 0 w 1074420"/>
              <a:gd name="connsiteY0" fmla="*/ 0 h 1082040"/>
              <a:gd name="connsiteX1" fmla="*/ 243840 w 1074420"/>
              <a:gd name="connsiteY1" fmla="*/ 701040 h 1082040"/>
              <a:gd name="connsiteX2" fmla="*/ 678180 w 1074420"/>
              <a:gd name="connsiteY2" fmla="*/ 1005840 h 1082040"/>
              <a:gd name="connsiteX3" fmla="*/ 1074420 w 1074420"/>
              <a:gd name="connsiteY3" fmla="*/ 1066800 h 1082040"/>
              <a:gd name="connsiteX4" fmla="*/ 1074420 w 1074420"/>
              <a:gd name="connsiteY4" fmla="*/ 1082040 h 1082040"/>
              <a:gd name="connsiteX5" fmla="*/ 1074420 w 1074420"/>
              <a:gd name="connsiteY5" fmla="*/ 1066800 h 1082040"/>
              <a:gd name="connsiteX6" fmla="*/ 0 w 1074420"/>
              <a:gd name="connsiteY6" fmla="*/ 1043940 h 1082040"/>
              <a:gd name="connsiteX0" fmla="*/ 243840 w 1074420"/>
              <a:gd name="connsiteY0" fmla="*/ 0 h 381000"/>
              <a:gd name="connsiteX1" fmla="*/ 678180 w 1074420"/>
              <a:gd name="connsiteY1" fmla="*/ 304800 h 381000"/>
              <a:gd name="connsiteX2" fmla="*/ 1074420 w 1074420"/>
              <a:gd name="connsiteY2" fmla="*/ 365760 h 381000"/>
              <a:gd name="connsiteX3" fmla="*/ 1074420 w 1074420"/>
              <a:gd name="connsiteY3" fmla="*/ 381000 h 381000"/>
              <a:gd name="connsiteX4" fmla="*/ 1074420 w 1074420"/>
              <a:gd name="connsiteY4" fmla="*/ 365760 h 381000"/>
              <a:gd name="connsiteX5" fmla="*/ 0 w 1074420"/>
              <a:gd name="connsiteY5" fmla="*/ 342900 h 381000"/>
              <a:gd name="connsiteX0" fmla="*/ 15240 w 845820"/>
              <a:gd name="connsiteY0" fmla="*/ 0 h 381000"/>
              <a:gd name="connsiteX1" fmla="*/ 449580 w 845820"/>
              <a:gd name="connsiteY1" fmla="*/ 304800 h 381000"/>
              <a:gd name="connsiteX2" fmla="*/ 845820 w 845820"/>
              <a:gd name="connsiteY2" fmla="*/ 365760 h 381000"/>
              <a:gd name="connsiteX3" fmla="*/ 845820 w 845820"/>
              <a:gd name="connsiteY3" fmla="*/ 381000 h 381000"/>
              <a:gd name="connsiteX4" fmla="*/ 845820 w 845820"/>
              <a:gd name="connsiteY4" fmla="*/ 365760 h 381000"/>
              <a:gd name="connsiteX5" fmla="*/ 0 w 845820"/>
              <a:gd name="connsiteY5" fmla="*/ 358140 h 381000"/>
              <a:gd name="connsiteX0" fmla="*/ 0 w 850849"/>
              <a:gd name="connsiteY0" fmla="*/ 0 h 396240"/>
              <a:gd name="connsiteX1" fmla="*/ 454609 w 850849"/>
              <a:gd name="connsiteY1" fmla="*/ 320040 h 396240"/>
              <a:gd name="connsiteX2" fmla="*/ 850849 w 850849"/>
              <a:gd name="connsiteY2" fmla="*/ 381000 h 396240"/>
              <a:gd name="connsiteX3" fmla="*/ 850849 w 850849"/>
              <a:gd name="connsiteY3" fmla="*/ 396240 h 396240"/>
              <a:gd name="connsiteX4" fmla="*/ 850849 w 850849"/>
              <a:gd name="connsiteY4" fmla="*/ 381000 h 396240"/>
              <a:gd name="connsiteX5" fmla="*/ 5029 w 850849"/>
              <a:gd name="connsiteY5" fmla="*/ 373380 h 396240"/>
              <a:gd name="connsiteX0" fmla="*/ 1727 w 845820"/>
              <a:gd name="connsiteY0" fmla="*/ 0 h 396240"/>
              <a:gd name="connsiteX1" fmla="*/ 449580 w 845820"/>
              <a:gd name="connsiteY1" fmla="*/ 320040 h 396240"/>
              <a:gd name="connsiteX2" fmla="*/ 845820 w 845820"/>
              <a:gd name="connsiteY2" fmla="*/ 381000 h 396240"/>
              <a:gd name="connsiteX3" fmla="*/ 845820 w 845820"/>
              <a:gd name="connsiteY3" fmla="*/ 396240 h 396240"/>
              <a:gd name="connsiteX4" fmla="*/ 845820 w 845820"/>
              <a:gd name="connsiteY4" fmla="*/ 381000 h 396240"/>
              <a:gd name="connsiteX5" fmla="*/ 0 w 845820"/>
              <a:gd name="connsiteY5" fmla="*/ 373380 h 396240"/>
              <a:gd name="connsiteX0" fmla="*/ 1727 w 845820"/>
              <a:gd name="connsiteY0" fmla="*/ 0 h 396240"/>
              <a:gd name="connsiteX1" fmla="*/ 449580 w 845820"/>
              <a:gd name="connsiteY1" fmla="*/ 320040 h 396240"/>
              <a:gd name="connsiteX2" fmla="*/ 845820 w 845820"/>
              <a:gd name="connsiteY2" fmla="*/ 381000 h 396240"/>
              <a:gd name="connsiteX3" fmla="*/ 845820 w 845820"/>
              <a:gd name="connsiteY3" fmla="*/ 396240 h 396240"/>
              <a:gd name="connsiteX4" fmla="*/ 0 w 845820"/>
              <a:gd name="connsiteY4" fmla="*/ 373380 h 396240"/>
              <a:gd name="connsiteX0" fmla="*/ 1727 w 845820"/>
              <a:gd name="connsiteY0" fmla="*/ 0 h 381000"/>
              <a:gd name="connsiteX1" fmla="*/ 449580 w 845820"/>
              <a:gd name="connsiteY1" fmla="*/ 320040 h 381000"/>
              <a:gd name="connsiteX2" fmla="*/ 845820 w 845820"/>
              <a:gd name="connsiteY2" fmla="*/ 381000 h 381000"/>
              <a:gd name="connsiteX3" fmla="*/ 0 w 845820"/>
              <a:gd name="connsiteY3" fmla="*/ 37338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" h="381000">
                <a:moveTo>
                  <a:pt x="1727" y="0"/>
                </a:moveTo>
                <a:cubicBezTo>
                  <a:pt x="128727" y="200660"/>
                  <a:pt x="261620" y="248920"/>
                  <a:pt x="449580" y="320040"/>
                </a:cubicBezTo>
                <a:cubicBezTo>
                  <a:pt x="604520" y="363220"/>
                  <a:pt x="690880" y="353060"/>
                  <a:pt x="845820" y="381000"/>
                </a:cubicBezTo>
                <a:lnTo>
                  <a:pt x="0" y="373380"/>
                </a:lnTo>
              </a:path>
            </a:pathLst>
          </a:custGeom>
          <a:solidFill>
            <a:srgbClr val="00B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70" y="2909390"/>
            <a:ext cx="250568" cy="2066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33" y="566502"/>
            <a:ext cx="760850" cy="303607"/>
          </a:xfrm>
          <a:prstGeom prst="rect">
            <a:avLst/>
          </a:prstGeom>
        </p:spPr>
      </p:pic>
      <p:sp>
        <p:nvSpPr>
          <p:cNvPr id="47" name="Arc 28"/>
          <p:cNvSpPr/>
          <p:nvPr/>
        </p:nvSpPr>
        <p:spPr>
          <a:xfrm rot="10800000">
            <a:off x="8489095" y="2330138"/>
            <a:ext cx="1022556" cy="2237349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13687"/>
              <a:gd name="connsiteY0" fmla="*/ 1560627 h 2055912"/>
              <a:gd name="connsiteX1" fmla="*/ 442984 w 813687"/>
              <a:gd name="connsiteY1" fmla="*/ 0 h 2055912"/>
              <a:gd name="connsiteX2" fmla="*/ 548319 w 813687"/>
              <a:gd name="connsiteY2" fmla="*/ 2055912 h 2055912"/>
              <a:gd name="connsiteX3" fmla="*/ 0 w 813687"/>
              <a:gd name="connsiteY3" fmla="*/ 1560627 h 2055912"/>
              <a:gd name="connsiteX0" fmla="*/ 0 w 813687"/>
              <a:gd name="connsiteY0" fmla="*/ 1560627 h 2055912"/>
              <a:gd name="connsiteX1" fmla="*/ 813687 w 813687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  <a:gd name="connsiteX0" fmla="*/ 0 w 548319"/>
              <a:gd name="connsiteY0" fmla="*/ 1560627 h 2055912"/>
              <a:gd name="connsiteX1" fmla="*/ 442984 w 548319"/>
              <a:gd name="connsiteY1" fmla="*/ 0 h 2055912"/>
              <a:gd name="connsiteX2" fmla="*/ 548319 w 548319"/>
              <a:gd name="connsiteY2" fmla="*/ 2055912 h 2055912"/>
              <a:gd name="connsiteX3" fmla="*/ 0 w 548319"/>
              <a:gd name="connsiteY3" fmla="*/ 1560627 h 2055912"/>
              <a:gd name="connsiteX0" fmla="*/ 0 w 548319"/>
              <a:gd name="connsiteY0" fmla="*/ 1560627 h 2055912"/>
              <a:gd name="connsiteX1" fmla="*/ 492411 w 548319"/>
              <a:gd name="connsiteY1" fmla="*/ 716692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319" h="2055912" stroke="0" extrusionOk="0">
                <a:moveTo>
                  <a:pt x="0" y="1560627"/>
                </a:moveTo>
                <a:cubicBezTo>
                  <a:pt x="213014" y="862208"/>
                  <a:pt x="225578" y="153160"/>
                  <a:pt x="442984" y="0"/>
                </a:cubicBezTo>
                <a:lnTo>
                  <a:pt x="548319" y="2055912"/>
                </a:lnTo>
                <a:cubicBezTo>
                  <a:pt x="365546" y="1890817"/>
                  <a:pt x="158060" y="1960500"/>
                  <a:pt x="0" y="1560627"/>
                </a:cubicBezTo>
                <a:close/>
              </a:path>
              <a:path w="548319" h="2055912" fill="none">
                <a:moveTo>
                  <a:pt x="0" y="1560627"/>
                </a:moveTo>
                <a:cubicBezTo>
                  <a:pt x="52375" y="763354"/>
                  <a:pt x="349144" y="746286"/>
                  <a:pt x="492411" y="716692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66" y="3711895"/>
            <a:ext cx="221914" cy="2658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1149120" y="4593600"/>
              <a:ext cx="8245440" cy="1270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6160" y="4580640"/>
                <a:ext cx="8273520" cy="12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  <p:bldP spid="25" grpId="0" animBg="1"/>
      <p:bldP spid="26" grpId="0" animBg="1"/>
      <p:bldP spid="28" grpId="0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Chernoff-Hoeffding’s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Simpler form for Bernoulli r.v.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Empirical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r.v. are i.i.d. then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17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74" y="1769700"/>
            <a:ext cx="6490974" cy="4554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6" y="3029323"/>
            <a:ext cx="9396271" cy="92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07" y="4760819"/>
            <a:ext cx="8230322" cy="7928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14" y="1794999"/>
            <a:ext cx="2045995" cy="4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Chernoff-Hoeffding’s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General form for bounded r.v.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Empirical average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r.v. are i.i.d. then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4760820"/>
            <a:ext cx="8875031" cy="7983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6" y="3029323"/>
            <a:ext cx="9396271" cy="92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76" y="1769704"/>
            <a:ext cx="6496459" cy="4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Tail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Common setting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Markov’s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Chebyshev’s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Chernoff’s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31" y="1534857"/>
            <a:ext cx="8954583" cy="45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7607" y="6034038"/>
            <a:ext cx="268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52" y="2406455"/>
            <a:ext cx="2899813" cy="545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7" y="5405791"/>
            <a:ext cx="1698187" cy="628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05" y="4251148"/>
            <a:ext cx="2400508" cy="965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25" y="3143143"/>
            <a:ext cx="995868" cy="919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68" y="3047528"/>
            <a:ext cx="227705" cy="9272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68" y="4270352"/>
            <a:ext cx="367620" cy="9272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67" y="5405791"/>
            <a:ext cx="751702" cy="4801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72" y="3501567"/>
            <a:ext cx="274344" cy="192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72" y="4270352"/>
            <a:ext cx="274343" cy="9272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73" y="5553937"/>
            <a:ext cx="688603" cy="3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Performance of learning algorithms on unseen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Topics</a:t>
            </a:r>
          </a:p>
          <a:p>
            <a:pPr marL="457189" lvl="1" indent="0">
              <a:buNone/>
            </a:pPr>
            <a:r>
              <a:rPr lang="en-US" dirty="0" smtClean="0"/>
              <a:t>Statistical Estimation, Uniform Convergence, Capacity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34796" y="1669009"/>
            <a:ext cx="3708410" cy="1528865"/>
            <a:chOff x="4312370" y="1669009"/>
            <a:chExt cx="3708410" cy="1528865"/>
          </a:xfrm>
        </p:grpSpPr>
        <p:pic>
          <p:nvPicPr>
            <p:cNvPr id="19" name="Picture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805" y="2348614"/>
              <a:ext cx="3223539" cy="69500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12370" y="1669009"/>
              <a:ext cx="3708410" cy="152886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7587" y="1726819"/>
              <a:ext cx="2951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Learning Algorithm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0478" y="1973669"/>
            <a:ext cx="3068383" cy="919541"/>
            <a:chOff x="601886" y="2024271"/>
            <a:chExt cx="3068383" cy="919541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6" y="2589604"/>
              <a:ext cx="3068383" cy="3542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63240" y="2024271"/>
              <a:ext cx="1745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Train Data</a:t>
              </a:r>
              <a:endParaRPr lang="en-US" sz="2400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307078" y="2305097"/>
            <a:ext cx="748145" cy="2566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738496" y="2305097"/>
            <a:ext cx="748145" cy="2566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9761989" y="1951687"/>
            <a:ext cx="1869964" cy="875384"/>
            <a:chOff x="9539563" y="2094325"/>
            <a:chExt cx="1869964" cy="875384"/>
          </a:xfrm>
        </p:grpSpPr>
        <p:pic>
          <p:nvPicPr>
            <p:cNvPr id="46" name="Picture 4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2580" y="2662444"/>
              <a:ext cx="815106" cy="30726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539563" y="2094325"/>
              <a:ext cx="1869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Hypothesis</a:t>
              </a:r>
              <a:endParaRPr lang="en-US" sz="2400" dirty="0"/>
            </a:p>
          </p:txBody>
        </p:sp>
      </p:grpSp>
      <p:pic>
        <p:nvPicPr>
          <p:cNvPr id="70" name="Picture 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96" y="3843561"/>
            <a:ext cx="3650908" cy="608128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4197959" y="3441932"/>
            <a:ext cx="4415125" cy="14962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86641" y="4502678"/>
            <a:ext cx="239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discussion</a:t>
            </a:r>
            <a:endParaRPr lang="en-US" sz="3600" dirty="0"/>
          </a:p>
        </p:txBody>
      </p:sp>
      <p:cxnSp>
        <p:nvCxnSpPr>
          <p:cNvPr id="58" name="Straight Arrow Connector 57"/>
          <p:cNvCxnSpPr>
            <a:endCxn id="55" idx="6"/>
          </p:cNvCxnSpPr>
          <p:nvPr/>
        </p:nvCxnSpPr>
        <p:spPr>
          <a:xfrm flipH="1" flipV="1">
            <a:off x="8613084" y="4190078"/>
            <a:ext cx="1621922" cy="8481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56" y="3839191"/>
            <a:ext cx="2046300" cy="40968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1047326" y="3624876"/>
            <a:ext cx="1745673" cy="911098"/>
            <a:chOff x="824900" y="3624876"/>
            <a:chExt cx="1745673" cy="911098"/>
          </a:xfrm>
        </p:grpSpPr>
        <p:sp>
          <p:nvSpPr>
            <p:cNvPr id="62" name="TextBox 61"/>
            <p:cNvSpPr txBox="1"/>
            <p:nvPr/>
          </p:nvSpPr>
          <p:spPr>
            <a:xfrm>
              <a:off x="824900" y="3624876"/>
              <a:ext cx="1745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Test Data</a:t>
              </a:r>
              <a:endParaRPr lang="en-US" sz="2400" dirty="0"/>
            </a:p>
          </p:txBody>
        </p:sp>
        <p:pic>
          <p:nvPicPr>
            <p:cNvPr id="66" name="Picture 6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337" y="4147625"/>
              <a:ext cx="1017815" cy="388349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3307077" y="3911379"/>
            <a:ext cx="748145" cy="25668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8" grpId="0" animBg="1"/>
      <p:bldP spid="55" grpId="0" animBg="1"/>
      <p:bldP spid="56" grpId="0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Tail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Common setting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Markov’s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Chebyshev’s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Chernoff’s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31" y="1534857"/>
            <a:ext cx="8954583" cy="45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05" y="2406455"/>
            <a:ext cx="2405995" cy="54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47" y="5405791"/>
            <a:ext cx="1454021" cy="507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76" y="4251148"/>
            <a:ext cx="2126164" cy="1058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06" y="3143143"/>
            <a:ext cx="227705" cy="9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Statistical Estimation 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 to Predicting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Probability of Rain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22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561125" y="1426272"/>
            <a:ext cx="1253754" cy="881807"/>
            <a:chOff x="738672" y="1426272"/>
            <a:chExt cx="1253754" cy="8818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567" y="1426272"/>
            <a:ext cx="1229569" cy="864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060" y="1426272"/>
            <a:ext cx="1229569" cy="86479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306883" y="3149810"/>
            <a:ext cx="1002856" cy="958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856413" y="1432450"/>
            <a:ext cx="1253754" cy="881807"/>
            <a:chOff x="3939042" y="1432450"/>
            <a:chExt cx="1253754" cy="8818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042" y="1432450"/>
              <a:ext cx="1253754" cy="88180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076" y="1494528"/>
              <a:ext cx="397550" cy="58197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541444" y="1426272"/>
            <a:ext cx="1253754" cy="881807"/>
            <a:chOff x="5777355" y="1426272"/>
            <a:chExt cx="1253754" cy="88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55" y="1426272"/>
              <a:ext cx="1253754" cy="88180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317" y="1494528"/>
              <a:ext cx="397550" cy="581979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7285416" y="3149810"/>
            <a:ext cx="1002856" cy="958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87328" y="3149810"/>
            <a:ext cx="1002856" cy="958218"/>
            <a:chOff x="490472" y="3149810"/>
            <a:chExt cx="1002856" cy="958218"/>
          </a:xfrm>
        </p:grpSpPr>
        <p:sp>
          <p:nvSpPr>
            <p:cNvPr id="51" name="Rectangle 50"/>
            <p:cNvSpPr/>
            <p:nvPr/>
          </p:nvSpPr>
          <p:spPr>
            <a:xfrm>
              <a:off x="490472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99" y="3342594"/>
              <a:ext cx="187461" cy="2744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82" y="3342594"/>
              <a:ext cx="187461" cy="274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15" y="3684392"/>
              <a:ext cx="187461" cy="27442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98" y="3684392"/>
              <a:ext cx="187461" cy="274427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3958065" y="3149810"/>
            <a:ext cx="1002856" cy="958218"/>
            <a:chOff x="4064490" y="3149810"/>
            <a:chExt cx="1002856" cy="958218"/>
          </a:xfrm>
        </p:grpSpPr>
        <p:sp>
          <p:nvSpPr>
            <p:cNvPr id="52" name="Rectangle 51"/>
            <p:cNvSpPr/>
            <p:nvPr/>
          </p:nvSpPr>
          <p:spPr>
            <a:xfrm>
              <a:off x="4064490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619" y="3684391"/>
              <a:ext cx="187461" cy="27442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907" y="3301551"/>
              <a:ext cx="187461" cy="274427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42482" y="3149810"/>
            <a:ext cx="1002856" cy="958218"/>
            <a:chOff x="5902804" y="3149810"/>
            <a:chExt cx="1002856" cy="958218"/>
          </a:xfrm>
        </p:grpSpPr>
        <p:sp>
          <p:nvSpPr>
            <p:cNvPr id="53" name="Rectangle 52"/>
            <p:cNvSpPr/>
            <p:nvPr/>
          </p:nvSpPr>
          <p:spPr>
            <a:xfrm>
              <a:off x="5902804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614" y="3342594"/>
              <a:ext cx="187461" cy="27442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768" y="3684393"/>
              <a:ext cx="187461" cy="27442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075" y="3684393"/>
              <a:ext cx="187461" cy="27442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31799" y="4275806"/>
            <a:ext cx="77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27/6/10              27/6/11              27/6/12               27/6/13              27/6/14</a:t>
            </a:r>
            <a:endParaRPr lang="en-US" sz="2000" dirty="0"/>
          </a:p>
        </p:txBody>
      </p:sp>
      <p:sp>
        <p:nvSpPr>
          <p:cNvPr id="38" name="Right Arrow 37"/>
          <p:cNvSpPr/>
          <p:nvPr/>
        </p:nvSpPr>
        <p:spPr>
          <a:xfrm rot="16200000">
            <a:off x="954400" y="2513744"/>
            <a:ext cx="467204" cy="2496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2574709" y="2513744"/>
            <a:ext cx="467204" cy="2496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 rot="16200000">
            <a:off x="4216373" y="2513744"/>
            <a:ext cx="467204" cy="2496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16200000">
            <a:off x="5934719" y="2513744"/>
            <a:ext cx="467204" cy="2496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rot="16200000">
            <a:off x="7553242" y="2513744"/>
            <a:ext cx="467204" cy="24968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6656" y="5199675"/>
            <a:ext cx="5985674" cy="769441"/>
            <a:chOff x="1676329" y="4915731"/>
            <a:chExt cx="5985674" cy="769441"/>
          </a:xfrm>
        </p:grpSpPr>
        <p:sp>
          <p:nvSpPr>
            <p:cNvPr id="46" name="TextBox 45"/>
            <p:cNvSpPr txBox="1"/>
            <p:nvPr/>
          </p:nvSpPr>
          <p:spPr>
            <a:xfrm>
              <a:off x="1676329" y="4915731"/>
              <a:ext cx="577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B050"/>
                  </a:solidFill>
                </a:rPr>
                <a:t>Let the divine bias be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627" y="5035557"/>
              <a:ext cx="516376" cy="529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1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37" grpId="0"/>
      <p:bldP spid="38" grpId="0" animBg="1"/>
      <p:bldP spid="39" grpId="0" animBg="1"/>
      <p:bldP spid="41" grpId="0" animBg="1"/>
      <p:bldP spid="4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Rain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23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561125" y="1426272"/>
            <a:ext cx="1253754" cy="881807"/>
            <a:chOff x="738672" y="1426272"/>
            <a:chExt cx="1253754" cy="8818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567" y="1426272"/>
            <a:ext cx="1229569" cy="864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060" y="1426272"/>
            <a:ext cx="1229569" cy="864797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856413" y="1432450"/>
            <a:ext cx="1253754" cy="881807"/>
            <a:chOff x="3939042" y="1432450"/>
            <a:chExt cx="1253754" cy="8818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042" y="1432450"/>
              <a:ext cx="1253754" cy="88180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076" y="1494528"/>
              <a:ext cx="397550" cy="58197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541444" y="1426272"/>
            <a:ext cx="1253754" cy="881807"/>
            <a:chOff x="5777355" y="1426272"/>
            <a:chExt cx="1253754" cy="88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55" y="1426272"/>
              <a:ext cx="1253754" cy="88180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317" y="1494528"/>
              <a:ext cx="397550" cy="581979"/>
            </a:xfrm>
            <a:prstGeom prst="rect">
              <a:avLst/>
            </a:prstGeom>
          </p:spPr>
        </p:pic>
      </p:grpSp>
      <p:sp>
        <p:nvSpPr>
          <p:cNvPr id="63" name="Right Arrow 62"/>
          <p:cNvSpPr/>
          <p:nvPr/>
        </p:nvSpPr>
        <p:spPr>
          <a:xfrm rot="5400000" flipV="1">
            <a:off x="954400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rot="5400000" flipV="1">
            <a:off x="2574709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5400000" flipV="1">
            <a:off x="4216373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5934719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5400000" flipV="1">
            <a:off x="7553242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1" y="3266454"/>
            <a:ext cx="630381" cy="462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20" y="3266454"/>
            <a:ext cx="643793" cy="462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99" y="3266454"/>
            <a:ext cx="647146" cy="469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99" y="3473003"/>
            <a:ext cx="556613" cy="57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53" y="3266455"/>
            <a:ext cx="704149" cy="466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1" y="4335726"/>
            <a:ext cx="2209686" cy="1663132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653047" y="4447652"/>
            <a:ext cx="853432" cy="600247"/>
            <a:chOff x="738672" y="1426272"/>
            <a:chExt cx="1253754" cy="881807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510" y="5264339"/>
            <a:ext cx="836969" cy="588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2" y="4842434"/>
            <a:ext cx="2588586" cy="5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Probability of Rain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24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561125" y="1426272"/>
            <a:ext cx="1253754" cy="881807"/>
            <a:chOff x="738672" y="1426272"/>
            <a:chExt cx="1253754" cy="8818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567" y="1426272"/>
            <a:ext cx="1229569" cy="864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060" y="1426272"/>
            <a:ext cx="1229569" cy="864797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856413" y="1432450"/>
            <a:ext cx="1253754" cy="881807"/>
            <a:chOff x="3939042" y="1432450"/>
            <a:chExt cx="1253754" cy="8818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042" y="1432450"/>
              <a:ext cx="1253754" cy="88180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076" y="1494528"/>
              <a:ext cx="397550" cy="58197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541444" y="1426272"/>
            <a:ext cx="1253754" cy="881807"/>
            <a:chOff x="5777355" y="1426272"/>
            <a:chExt cx="1253754" cy="88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55" y="1426272"/>
              <a:ext cx="1253754" cy="88180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317" y="1494528"/>
              <a:ext cx="397550" cy="581979"/>
            </a:xfrm>
            <a:prstGeom prst="rect">
              <a:avLst/>
            </a:prstGeom>
          </p:spPr>
        </p:pic>
      </p:grpSp>
      <p:sp>
        <p:nvSpPr>
          <p:cNvPr id="63" name="Right Arrow 62"/>
          <p:cNvSpPr/>
          <p:nvPr/>
        </p:nvSpPr>
        <p:spPr>
          <a:xfrm rot="5400000" flipV="1">
            <a:off x="954400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 rot="5400000" flipV="1">
            <a:off x="2574709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5400000" flipV="1">
            <a:off x="4216373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5400000" flipV="1">
            <a:off x="5934719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5400000" flipV="1">
            <a:off x="7553242" y="2513744"/>
            <a:ext cx="467204" cy="2496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1" y="3266454"/>
            <a:ext cx="630381" cy="462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20" y="3266454"/>
            <a:ext cx="643793" cy="462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99" y="3266454"/>
            <a:ext cx="647146" cy="469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99" y="3473003"/>
            <a:ext cx="556613" cy="57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53" y="3266455"/>
            <a:ext cx="704149" cy="466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1" y="4335726"/>
            <a:ext cx="2209686" cy="1663132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653047" y="4447652"/>
            <a:ext cx="853432" cy="600247"/>
            <a:chOff x="738672" y="1426272"/>
            <a:chExt cx="1253754" cy="881807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510" y="5264339"/>
            <a:ext cx="836969" cy="588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2" y="4842434"/>
            <a:ext cx="2588586" cy="556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1" y="3313397"/>
            <a:ext cx="375546" cy="3688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05" y="3313397"/>
            <a:ext cx="375546" cy="3688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14" y="3313397"/>
            <a:ext cx="375546" cy="3688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22" y="3313397"/>
            <a:ext cx="375546" cy="3688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44323" y="3942413"/>
            <a:ext cx="74113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44" y="4202590"/>
            <a:ext cx="305131" cy="251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7" y="4752888"/>
            <a:ext cx="9023164" cy="133117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505258" y="5743041"/>
            <a:ext cx="215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329170" y="4057650"/>
            <a:ext cx="2214130" cy="1038225"/>
          </a:xfrm>
          <a:custGeom>
            <a:avLst/>
            <a:gdLst>
              <a:gd name="connsiteX0" fmla="*/ 2200275 w 2200275"/>
              <a:gd name="connsiteY0" fmla="*/ 0 h 885825"/>
              <a:gd name="connsiteX1" fmla="*/ 771525 w 2200275"/>
              <a:gd name="connsiteY1" fmla="*/ 485775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314450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314450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000125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000125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000125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000125 w 2200275"/>
              <a:gd name="connsiteY1" fmla="*/ 585787 h 885825"/>
              <a:gd name="connsiteX2" fmla="*/ 0 w 2200275"/>
              <a:gd name="connsiteY2" fmla="*/ 885825 h 885825"/>
              <a:gd name="connsiteX0" fmla="*/ 2204012 w 2204012"/>
              <a:gd name="connsiteY0" fmla="*/ 0 h 885825"/>
              <a:gd name="connsiteX1" fmla="*/ 1003862 w 2204012"/>
              <a:gd name="connsiteY1" fmla="*/ 585787 h 885825"/>
              <a:gd name="connsiteX2" fmla="*/ 3737 w 2204012"/>
              <a:gd name="connsiteY2" fmla="*/ 885825 h 885825"/>
              <a:gd name="connsiteX0" fmla="*/ 2200275 w 2200275"/>
              <a:gd name="connsiteY0" fmla="*/ 0 h 885825"/>
              <a:gd name="connsiteX1" fmla="*/ 1000125 w 2200275"/>
              <a:gd name="connsiteY1" fmla="*/ 585787 h 885825"/>
              <a:gd name="connsiteX2" fmla="*/ 0 w 2200275"/>
              <a:gd name="connsiteY2" fmla="*/ 885825 h 885825"/>
              <a:gd name="connsiteX0" fmla="*/ 2200275 w 2200275"/>
              <a:gd name="connsiteY0" fmla="*/ 0 h 885825"/>
              <a:gd name="connsiteX1" fmla="*/ 1138670 w 2200275"/>
              <a:gd name="connsiteY1" fmla="*/ 585787 h 885825"/>
              <a:gd name="connsiteX2" fmla="*/ 0 w 2200275"/>
              <a:gd name="connsiteY2" fmla="*/ 885825 h 885825"/>
              <a:gd name="connsiteX0" fmla="*/ 2214130 w 2214130"/>
              <a:gd name="connsiteY0" fmla="*/ 0 h 1038225"/>
              <a:gd name="connsiteX1" fmla="*/ 1152525 w 2214130"/>
              <a:gd name="connsiteY1" fmla="*/ 585787 h 1038225"/>
              <a:gd name="connsiteX2" fmla="*/ 0 w 2214130"/>
              <a:gd name="connsiteY2" fmla="*/ 1038225 h 1038225"/>
              <a:gd name="connsiteX0" fmla="*/ 2214130 w 2214130"/>
              <a:gd name="connsiteY0" fmla="*/ 0 h 1038225"/>
              <a:gd name="connsiteX1" fmla="*/ 1069397 w 2214130"/>
              <a:gd name="connsiteY1" fmla="*/ 599642 h 1038225"/>
              <a:gd name="connsiteX2" fmla="*/ 0 w 2214130"/>
              <a:gd name="connsiteY2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130" h="1038225">
                <a:moveTo>
                  <a:pt x="2214130" y="0"/>
                </a:moveTo>
                <a:cubicBezTo>
                  <a:pt x="2190318" y="438150"/>
                  <a:pt x="1736147" y="561542"/>
                  <a:pt x="1069397" y="599642"/>
                </a:cubicBezTo>
                <a:cubicBezTo>
                  <a:pt x="278822" y="613930"/>
                  <a:pt x="4762" y="738188"/>
                  <a:pt x="0" y="103822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02610" y="3785423"/>
            <a:ext cx="78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Assuming                                    with 90% confidence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the Expected Amount of Rain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25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2" name="TextBox 41"/>
          <p:cNvSpPr txBox="1"/>
          <p:nvPr/>
        </p:nvSpPr>
        <p:spPr>
          <a:xfrm>
            <a:off x="9505258" y="5743041"/>
            <a:ext cx="215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36140" y="1068989"/>
            <a:ext cx="2728271" cy="2098150"/>
            <a:chOff x="9172575" y="1445150"/>
            <a:chExt cx="2728271" cy="209815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9429750" y="1445150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172575" y="3314700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1320500" y="1334592"/>
            <a:ext cx="2216727" cy="1552195"/>
          </a:xfrm>
          <a:custGeom>
            <a:avLst/>
            <a:gdLst>
              <a:gd name="connsiteX0" fmla="*/ 0 w 2119746"/>
              <a:gd name="connsiteY0" fmla="*/ 1537854 h 1537854"/>
              <a:gd name="connsiteX1" fmla="*/ 180109 w 2119746"/>
              <a:gd name="connsiteY1" fmla="*/ 95596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8203"/>
              <a:gd name="connsiteX1" fmla="*/ 180109 w 2119746"/>
              <a:gd name="connsiteY1" fmla="*/ 955963 h 1538203"/>
              <a:gd name="connsiteX2" fmla="*/ 374073 w 2119746"/>
              <a:gd name="connsiteY2" fmla="*/ 1246909 h 1538203"/>
              <a:gd name="connsiteX3" fmla="*/ 581891 w 2119746"/>
              <a:gd name="connsiteY3" fmla="*/ 512618 h 1538203"/>
              <a:gd name="connsiteX4" fmla="*/ 900546 w 2119746"/>
              <a:gd name="connsiteY4" fmla="*/ 706582 h 1538203"/>
              <a:gd name="connsiteX5" fmla="*/ 1219200 w 2119746"/>
              <a:gd name="connsiteY5" fmla="*/ 0 h 1538203"/>
              <a:gd name="connsiteX6" fmla="*/ 1579419 w 2119746"/>
              <a:gd name="connsiteY6" fmla="*/ 595745 h 1538203"/>
              <a:gd name="connsiteX7" fmla="*/ 1842655 w 2119746"/>
              <a:gd name="connsiteY7" fmla="*/ 526473 h 1538203"/>
              <a:gd name="connsiteX8" fmla="*/ 2078182 w 2119746"/>
              <a:gd name="connsiteY8" fmla="*/ 1537854 h 1538203"/>
              <a:gd name="connsiteX9" fmla="*/ 2119746 w 2119746"/>
              <a:gd name="connsiteY9" fmla="*/ 1524000 h 1538203"/>
              <a:gd name="connsiteX0" fmla="*/ 0 w 2119746"/>
              <a:gd name="connsiteY0" fmla="*/ 1537854 h 1538203"/>
              <a:gd name="connsiteX1" fmla="*/ 180109 w 2119746"/>
              <a:gd name="connsiteY1" fmla="*/ 955963 h 1538203"/>
              <a:gd name="connsiteX2" fmla="*/ 374073 w 2119746"/>
              <a:gd name="connsiteY2" fmla="*/ 1246909 h 1538203"/>
              <a:gd name="connsiteX3" fmla="*/ 581891 w 2119746"/>
              <a:gd name="connsiteY3" fmla="*/ 512618 h 1538203"/>
              <a:gd name="connsiteX4" fmla="*/ 900546 w 2119746"/>
              <a:gd name="connsiteY4" fmla="*/ 706582 h 1538203"/>
              <a:gd name="connsiteX5" fmla="*/ 1219200 w 2119746"/>
              <a:gd name="connsiteY5" fmla="*/ 0 h 1538203"/>
              <a:gd name="connsiteX6" fmla="*/ 1579419 w 2119746"/>
              <a:gd name="connsiteY6" fmla="*/ 595745 h 1538203"/>
              <a:gd name="connsiteX7" fmla="*/ 1842655 w 2119746"/>
              <a:gd name="connsiteY7" fmla="*/ 526473 h 1538203"/>
              <a:gd name="connsiteX8" fmla="*/ 2078182 w 2119746"/>
              <a:gd name="connsiteY8" fmla="*/ 1537854 h 1538203"/>
              <a:gd name="connsiteX9" fmla="*/ 2119746 w 2119746"/>
              <a:gd name="connsiteY9" fmla="*/ 1524000 h 1538203"/>
              <a:gd name="connsiteX0" fmla="*/ 0 w 2119746"/>
              <a:gd name="connsiteY0" fmla="*/ 1537854 h 1538137"/>
              <a:gd name="connsiteX1" fmla="*/ 180109 w 2119746"/>
              <a:gd name="connsiteY1" fmla="*/ 955963 h 1538137"/>
              <a:gd name="connsiteX2" fmla="*/ 374073 w 2119746"/>
              <a:gd name="connsiteY2" fmla="*/ 1246909 h 1538137"/>
              <a:gd name="connsiteX3" fmla="*/ 581891 w 2119746"/>
              <a:gd name="connsiteY3" fmla="*/ 512618 h 1538137"/>
              <a:gd name="connsiteX4" fmla="*/ 900546 w 2119746"/>
              <a:gd name="connsiteY4" fmla="*/ 706582 h 1538137"/>
              <a:gd name="connsiteX5" fmla="*/ 1219200 w 2119746"/>
              <a:gd name="connsiteY5" fmla="*/ 0 h 1538137"/>
              <a:gd name="connsiteX6" fmla="*/ 1579419 w 2119746"/>
              <a:gd name="connsiteY6" fmla="*/ 595745 h 1538137"/>
              <a:gd name="connsiteX7" fmla="*/ 1842655 w 2119746"/>
              <a:gd name="connsiteY7" fmla="*/ 526473 h 1538137"/>
              <a:gd name="connsiteX8" fmla="*/ 2078182 w 2119746"/>
              <a:gd name="connsiteY8" fmla="*/ 1537854 h 1538137"/>
              <a:gd name="connsiteX9" fmla="*/ 2119746 w 2119746"/>
              <a:gd name="connsiteY9" fmla="*/ 1524000 h 1538137"/>
              <a:gd name="connsiteX0" fmla="*/ 0 w 2119746"/>
              <a:gd name="connsiteY0" fmla="*/ 1537854 h 1537854"/>
              <a:gd name="connsiteX1" fmla="*/ 180109 w 2119746"/>
              <a:gd name="connsiteY1" fmla="*/ 95596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374073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09600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09600 w 2119746"/>
              <a:gd name="connsiteY2" fmla="*/ 1246909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706582 w 2119746"/>
              <a:gd name="connsiteY2" fmla="*/ 1191491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706582 w 2119746"/>
              <a:gd name="connsiteY2" fmla="*/ 1191491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498764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498764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498764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498764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498764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581891 w 2119746"/>
              <a:gd name="connsiteY3" fmla="*/ 512618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817419 w 2119746"/>
              <a:gd name="connsiteY3" fmla="*/ 581891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817419 w 2119746"/>
              <a:gd name="connsiteY3" fmla="*/ 581891 h 1537854"/>
              <a:gd name="connsiteX4" fmla="*/ 900546 w 2119746"/>
              <a:gd name="connsiteY4" fmla="*/ 706582 h 1537854"/>
              <a:gd name="connsiteX5" fmla="*/ 1219200 w 2119746"/>
              <a:gd name="connsiteY5" fmla="*/ 0 h 1537854"/>
              <a:gd name="connsiteX6" fmla="*/ 1579419 w 2119746"/>
              <a:gd name="connsiteY6" fmla="*/ 595745 h 1537854"/>
              <a:gd name="connsiteX7" fmla="*/ 1842655 w 2119746"/>
              <a:gd name="connsiteY7" fmla="*/ 526473 h 1537854"/>
              <a:gd name="connsiteX8" fmla="*/ 2078182 w 2119746"/>
              <a:gd name="connsiteY8" fmla="*/ 1537854 h 1537854"/>
              <a:gd name="connsiteX9" fmla="*/ 2119746 w 2119746"/>
              <a:gd name="connsiteY9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817419 w 2119746"/>
              <a:gd name="connsiteY3" fmla="*/ 581891 h 1537854"/>
              <a:gd name="connsiteX4" fmla="*/ 1219200 w 2119746"/>
              <a:gd name="connsiteY4" fmla="*/ 0 h 1537854"/>
              <a:gd name="connsiteX5" fmla="*/ 1579419 w 2119746"/>
              <a:gd name="connsiteY5" fmla="*/ 595745 h 1537854"/>
              <a:gd name="connsiteX6" fmla="*/ 1842655 w 2119746"/>
              <a:gd name="connsiteY6" fmla="*/ 526473 h 1537854"/>
              <a:gd name="connsiteX7" fmla="*/ 2078182 w 2119746"/>
              <a:gd name="connsiteY7" fmla="*/ 1537854 h 1537854"/>
              <a:gd name="connsiteX8" fmla="*/ 2119746 w 2119746"/>
              <a:gd name="connsiteY8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900546 w 2119746"/>
              <a:gd name="connsiteY3" fmla="*/ 581891 h 1537854"/>
              <a:gd name="connsiteX4" fmla="*/ 1219200 w 2119746"/>
              <a:gd name="connsiteY4" fmla="*/ 0 h 1537854"/>
              <a:gd name="connsiteX5" fmla="*/ 1579419 w 2119746"/>
              <a:gd name="connsiteY5" fmla="*/ 595745 h 1537854"/>
              <a:gd name="connsiteX6" fmla="*/ 1842655 w 2119746"/>
              <a:gd name="connsiteY6" fmla="*/ 526473 h 1537854"/>
              <a:gd name="connsiteX7" fmla="*/ 2078182 w 2119746"/>
              <a:gd name="connsiteY7" fmla="*/ 1537854 h 1537854"/>
              <a:gd name="connsiteX8" fmla="*/ 2119746 w 2119746"/>
              <a:gd name="connsiteY8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119746"/>
              <a:gd name="connsiteY0" fmla="*/ 1537854 h 1537854"/>
              <a:gd name="connsiteX1" fmla="*/ 290946 w 2119746"/>
              <a:gd name="connsiteY1" fmla="*/ 928253 h 1537854"/>
              <a:gd name="connsiteX2" fmla="*/ 637310 w 2119746"/>
              <a:gd name="connsiteY2" fmla="*/ 1371600 h 1537854"/>
              <a:gd name="connsiteX3" fmla="*/ 1219200 w 2119746"/>
              <a:gd name="connsiteY3" fmla="*/ 0 h 1537854"/>
              <a:gd name="connsiteX4" fmla="*/ 1579419 w 2119746"/>
              <a:gd name="connsiteY4" fmla="*/ 595745 h 1537854"/>
              <a:gd name="connsiteX5" fmla="*/ 1842655 w 2119746"/>
              <a:gd name="connsiteY5" fmla="*/ 526473 h 1537854"/>
              <a:gd name="connsiteX6" fmla="*/ 2078182 w 2119746"/>
              <a:gd name="connsiteY6" fmla="*/ 1537854 h 1537854"/>
              <a:gd name="connsiteX7" fmla="*/ 2119746 w 2119746"/>
              <a:gd name="connsiteY7" fmla="*/ 1524000 h 1537854"/>
              <a:gd name="connsiteX0" fmla="*/ 0 w 2078182"/>
              <a:gd name="connsiteY0" fmla="*/ 1537854 h 1537854"/>
              <a:gd name="connsiteX1" fmla="*/ 290946 w 2078182"/>
              <a:gd name="connsiteY1" fmla="*/ 928253 h 1537854"/>
              <a:gd name="connsiteX2" fmla="*/ 637310 w 2078182"/>
              <a:gd name="connsiteY2" fmla="*/ 1371600 h 1537854"/>
              <a:gd name="connsiteX3" fmla="*/ 1219200 w 2078182"/>
              <a:gd name="connsiteY3" fmla="*/ 0 h 1537854"/>
              <a:gd name="connsiteX4" fmla="*/ 1579419 w 2078182"/>
              <a:gd name="connsiteY4" fmla="*/ 595745 h 1537854"/>
              <a:gd name="connsiteX5" fmla="*/ 1842655 w 2078182"/>
              <a:gd name="connsiteY5" fmla="*/ 526473 h 1537854"/>
              <a:gd name="connsiteX6" fmla="*/ 2078182 w 2078182"/>
              <a:gd name="connsiteY6" fmla="*/ 1537854 h 1537854"/>
              <a:gd name="connsiteX0" fmla="*/ 0 w 2078182"/>
              <a:gd name="connsiteY0" fmla="*/ 1537854 h 1537854"/>
              <a:gd name="connsiteX1" fmla="*/ 290946 w 2078182"/>
              <a:gd name="connsiteY1" fmla="*/ 928253 h 1537854"/>
              <a:gd name="connsiteX2" fmla="*/ 637310 w 2078182"/>
              <a:gd name="connsiteY2" fmla="*/ 1371600 h 1537854"/>
              <a:gd name="connsiteX3" fmla="*/ 1219200 w 2078182"/>
              <a:gd name="connsiteY3" fmla="*/ 0 h 1537854"/>
              <a:gd name="connsiteX4" fmla="*/ 1579419 w 2078182"/>
              <a:gd name="connsiteY4" fmla="*/ 595745 h 1537854"/>
              <a:gd name="connsiteX5" fmla="*/ 1842655 w 2078182"/>
              <a:gd name="connsiteY5" fmla="*/ 526473 h 1537854"/>
              <a:gd name="connsiteX6" fmla="*/ 2078182 w 2078182"/>
              <a:gd name="connsiteY6" fmla="*/ 1537854 h 1537854"/>
              <a:gd name="connsiteX0" fmla="*/ 0 w 2078182"/>
              <a:gd name="connsiteY0" fmla="*/ 1537854 h 1537854"/>
              <a:gd name="connsiteX1" fmla="*/ 290946 w 2078182"/>
              <a:gd name="connsiteY1" fmla="*/ 928253 h 1537854"/>
              <a:gd name="connsiteX2" fmla="*/ 637310 w 2078182"/>
              <a:gd name="connsiteY2" fmla="*/ 1371600 h 1537854"/>
              <a:gd name="connsiteX3" fmla="*/ 1219200 w 2078182"/>
              <a:gd name="connsiteY3" fmla="*/ 0 h 1537854"/>
              <a:gd name="connsiteX4" fmla="*/ 1579419 w 2078182"/>
              <a:gd name="connsiteY4" fmla="*/ 595745 h 1537854"/>
              <a:gd name="connsiteX5" fmla="*/ 1842655 w 2078182"/>
              <a:gd name="connsiteY5" fmla="*/ 526473 h 1537854"/>
              <a:gd name="connsiteX6" fmla="*/ 2078182 w 2078182"/>
              <a:gd name="connsiteY6" fmla="*/ 1537854 h 1537854"/>
              <a:gd name="connsiteX0" fmla="*/ 0 w 2189018"/>
              <a:gd name="connsiteY0" fmla="*/ 1537854 h 1537854"/>
              <a:gd name="connsiteX1" fmla="*/ 290946 w 2189018"/>
              <a:gd name="connsiteY1" fmla="*/ 928253 h 1537854"/>
              <a:gd name="connsiteX2" fmla="*/ 637310 w 2189018"/>
              <a:gd name="connsiteY2" fmla="*/ 1371600 h 1537854"/>
              <a:gd name="connsiteX3" fmla="*/ 1219200 w 2189018"/>
              <a:gd name="connsiteY3" fmla="*/ 0 h 1537854"/>
              <a:gd name="connsiteX4" fmla="*/ 1579419 w 2189018"/>
              <a:gd name="connsiteY4" fmla="*/ 595745 h 1537854"/>
              <a:gd name="connsiteX5" fmla="*/ 1842655 w 2189018"/>
              <a:gd name="connsiteY5" fmla="*/ 526473 h 1537854"/>
              <a:gd name="connsiteX6" fmla="*/ 2189018 w 2189018"/>
              <a:gd name="connsiteY6" fmla="*/ 1537854 h 1537854"/>
              <a:gd name="connsiteX0" fmla="*/ 0 w 2189018"/>
              <a:gd name="connsiteY0" fmla="*/ 1537854 h 1537854"/>
              <a:gd name="connsiteX1" fmla="*/ 290946 w 2189018"/>
              <a:gd name="connsiteY1" fmla="*/ 928253 h 1537854"/>
              <a:gd name="connsiteX2" fmla="*/ 637310 w 2189018"/>
              <a:gd name="connsiteY2" fmla="*/ 1371600 h 1537854"/>
              <a:gd name="connsiteX3" fmla="*/ 1219200 w 2189018"/>
              <a:gd name="connsiteY3" fmla="*/ 0 h 1537854"/>
              <a:gd name="connsiteX4" fmla="*/ 1579419 w 2189018"/>
              <a:gd name="connsiteY4" fmla="*/ 595745 h 1537854"/>
              <a:gd name="connsiteX5" fmla="*/ 1842655 w 2189018"/>
              <a:gd name="connsiteY5" fmla="*/ 526473 h 1537854"/>
              <a:gd name="connsiteX6" fmla="*/ 2189018 w 2189018"/>
              <a:gd name="connsiteY6" fmla="*/ 1537854 h 1537854"/>
              <a:gd name="connsiteX0" fmla="*/ 0 w 2189018"/>
              <a:gd name="connsiteY0" fmla="*/ 1537854 h 1537854"/>
              <a:gd name="connsiteX1" fmla="*/ 290946 w 2189018"/>
              <a:gd name="connsiteY1" fmla="*/ 928253 h 1537854"/>
              <a:gd name="connsiteX2" fmla="*/ 637310 w 2189018"/>
              <a:gd name="connsiteY2" fmla="*/ 1371600 h 1537854"/>
              <a:gd name="connsiteX3" fmla="*/ 1219200 w 2189018"/>
              <a:gd name="connsiteY3" fmla="*/ 0 h 1537854"/>
              <a:gd name="connsiteX4" fmla="*/ 1579419 w 2189018"/>
              <a:gd name="connsiteY4" fmla="*/ 595745 h 1537854"/>
              <a:gd name="connsiteX5" fmla="*/ 1842655 w 2189018"/>
              <a:gd name="connsiteY5" fmla="*/ 526473 h 1537854"/>
              <a:gd name="connsiteX6" fmla="*/ 2189018 w 2189018"/>
              <a:gd name="connsiteY6" fmla="*/ 1537854 h 1537854"/>
              <a:gd name="connsiteX0" fmla="*/ 0 w 2189018"/>
              <a:gd name="connsiteY0" fmla="*/ 1537854 h 1537854"/>
              <a:gd name="connsiteX1" fmla="*/ 290946 w 2189018"/>
              <a:gd name="connsiteY1" fmla="*/ 928253 h 1537854"/>
              <a:gd name="connsiteX2" fmla="*/ 637310 w 2189018"/>
              <a:gd name="connsiteY2" fmla="*/ 1371600 h 1537854"/>
              <a:gd name="connsiteX3" fmla="*/ 1219200 w 2189018"/>
              <a:gd name="connsiteY3" fmla="*/ 0 h 1537854"/>
              <a:gd name="connsiteX4" fmla="*/ 1579419 w 2189018"/>
              <a:gd name="connsiteY4" fmla="*/ 595745 h 1537854"/>
              <a:gd name="connsiteX5" fmla="*/ 1842655 w 2189018"/>
              <a:gd name="connsiteY5" fmla="*/ 526473 h 1537854"/>
              <a:gd name="connsiteX6" fmla="*/ 2189018 w 2189018"/>
              <a:gd name="connsiteY6" fmla="*/ 1537854 h 1537854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1842655 w 2216727"/>
              <a:gd name="connsiteY5" fmla="*/ 526473 h 1565563"/>
              <a:gd name="connsiteX6" fmla="*/ 2216727 w 2216727"/>
              <a:gd name="connsiteY6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1842655 w 2216727"/>
              <a:gd name="connsiteY5" fmla="*/ 526473 h 1565563"/>
              <a:gd name="connsiteX6" fmla="*/ 2216727 w 2216727"/>
              <a:gd name="connsiteY6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1842655 w 2216727"/>
              <a:gd name="connsiteY5" fmla="*/ 526473 h 1565563"/>
              <a:gd name="connsiteX6" fmla="*/ 2216727 w 2216727"/>
              <a:gd name="connsiteY6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1842655 w 2216727"/>
              <a:gd name="connsiteY5" fmla="*/ 526473 h 1565563"/>
              <a:gd name="connsiteX6" fmla="*/ 2216727 w 2216727"/>
              <a:gd name="connsiteY6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1911928 w 2216727"/>
              <a:gd name="connsiteY5" fmla="*/ 526473 h 1565563"/>
              <a:gd name="connsiteX6" fmla="*/ 2216727 w 2216727"/>
              <a:gd name="connsiteY6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2216727 w 2216727"/>
              <a:gd name="connsiteY5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2216727 w 2216727"/>
              <a:gd name="connsiteY5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2216727 w 2216727"/>
              <a:gd name="connsiteY5" fmla="*/ 1565563 h 1565563"/>
              <a:gd name="connsiteX0" fmla="*/ 0 w 2216727"/>
              <a:gd name="connsiteY0" fmla="*/ 1537854 h 1565563"/>
              <a:gd name="connsiteX1" fmla="*/ 290946 w 2216727"/>
              <a:gd name="connsiteY1" fmla="*/ 928253 h 1565563"/>
              <a:gd name="connsiteX2" fmla="*/ 637310 w 2216727"/>
              <a:gd name="connsiteY2" fmla="*/ 1371600 h 1565563"/>
              <a:gd name="connsiteX3" fmla="*/ 1219200 w 2216727"/>
              <a:gd name="connsiteY3" fmla="*/ 0 h 1565563"/>
              <a:gd name="connsiteX4" fmla="*/ 1579419 w 2216727"/>
              <a:gd name="connsiteY4" fmla="*/ 595745 h 1565563"/>
              <a:gd name="connsiteX5" fmla="*/ 2216727 w 2216727"/>
              <a:gd name="connsiteY5" fmla="*/ 1565563 h 1565563"/>
              <a:gd name="connsiteX0" fmla="*/ 0 w 2216727"/>
              <a:gd name="connsiteY0" fmla="*/ 1538332 h 1566041"/>
              <a:gd name="connsiteX1" fmla="*/ 290946 w 2216727"/>
              <a:gd name="connsiteY1" fmla="*/ 928731 h 1566041"/>
              <a:gd name="connsiteX2" fmla="*/ 637310 w 2216727"/>
              <a:gd name="connsiteY2" fmla="*/ 1372078 h 1566041"/>
              <a:gd name="connsiteX3" fmla="*/ 1219200 w 2216727"/>
              <a:gd name="connsiteY3" fmla="*/ 478 h 1566041"/>
              <a:gd name="connsiteX4" fmla="*/ 1579419 w 2216727"/>
              <a:gd name="connsiteY4" fmla="*/ 596223 h 1566041"/>
              <a:gd name="connsiteX5" fmla="*/ 2216727 w 2216727"/>
              <a:gd name="connsiteY5" fmla="*/ 1566041 h 1566041"/>
              <a:gd name="connsiteX0" fmla="*/ 0 w 2216727"/>
              <a:gd name="connsiteY0" fmla="*/ 1524486 h 1552195"/>
              <a:gd name="connsiteX1" fmla="*/ 290946 w 2216727"/>
              <a:gd name="connsiteY1" fmla="*/ 914885 h 1552195"/>
              <a:gd name="connsiteX2" fmla="*/ 637310 w 2216727"/>
              <a:gd name="connsiteY2" fmla="*/ 1358232 h 1552195"/>
              <a:gd name="connsiteX3" fmla="*/ 1163782 w 2216727"/>
              <a:gd name="connsiteY3" fmla="*/ 487 h 1552195"/>
              <a:gd name="connsiteX4" fmla="*/ 1579419 w 2216727"/>
              <a:gd name="connsiteY4" fmla="*/ 582377 h 1552195"/>
              <a:gd name="connsiteX5" fmla="*/ 2216727 w 2216727"/>
              <a:gd name="connsiteY5" fmla="*/ 1552195 h 1552195"/>
              <a:gd name="connsiteX0" fmla="*/ 0 w 2216727"/>
              <a:gd name="connsiteY0" fmla="*/ 1524486 h 1552195"/>
              <a:gd name="connsiteX1" fmla="*/ 290946 w 2216727"/>
              <a:gd name="connsiteY1" fmla="*/ 914885 h 1552195"/>
              <a:gd name="connsiteX2" fmla="*/ 637310 w 2216727"/>
              <a:gd name="connsiteY2" fmla="*/ 1358232 h 1552195"/>
              <a:gd name="connsiteX3" fmla="*/ 1163782 w 2216727"/>
              <a:gd name="connsiteY3" fmla="*/ 487 h 1552195"/>
              <a:gd name="connsiteX4" fmla="*/ 1579419 w 2216727"/>
              <a:gd name="connsiteY4" fmla="*/ 582377 h 1552195"/>
              <a:gd name="connsiteX5" fmla="*/ 2216727 w 2216727"/>
              <a:gd name="connsiteY5" fmla="*/ 1552195 h 15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727" h="1552195">
                <a:moveTo>
                  <a:pt x="0" y="1524486"/>
                </a:moveTo>
                <a:cubicBezTo>
                  <a:pt x="129309" y="1122703"/>
                  <a:pt x="133927" y="914885"/>
                  <a:pt x="290946" y="914885"/>
                </a:cubicBezTo>
                <a:cubicBezTo>
                  <a:pt x="424874" y="901030"/>
                  <a:pt x="420256" y="1372088"/>
                  <a:pt x="637310" y="1358232"/>
                </a:cubicBezTo>
                <a:cubicBezTo>
                  <a:pt x="875146" y="1355923"/>
                  <a:pt x="826655" y="18960"/>
                  <a:pt x="1163782" y="487"/>
                </a:cubicBezTo>
                <a:cubicBezTo>
                  <a:pt x="1366982" y="-22604"/>
                  <a:pt x="1376219" y="785577"/>
                  <a:pt x="1579419" y="582377"/>
                </a:cubicBezTo>
                <a:cubicBezTo>
                  <a:pt x="2133601" y="25886"/>
                  <a:pt x="2083955" y="1350150"/>
                  <a:pt x="2216727" y="155219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647075" y="1201316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28"/>
          <p:cNvSpPr/>
          <p:nvPr/>
        </p:nvSpPr>
        <p:spPr>
          <a:xfrm>
            <a:off x="2697126" y="1307332"/>
            <a:ext cx="863114" cy="2055912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114" h="2055912" stroke="0" extrusionOk="0">
                <a:moveTo>
                  <a:pt x="0" y="1560627"/>
                </a:moveTo>
                <a:cubicBezTo>
                  <a:pt x="52375" y="763354"/>
                  <a:pt x="225578" y="153160"/>
                  <a:pt x="442984" y="0"/>
                </a:cubicBezTo>
                <a:lnTo>
                  <a:pt x="548319" y="2055912"/>
                </a:lnTo>
                <a:lnTo>
                  <a:pt x="0" y="1560627"/>
                </a:lnTo>
                <a:close/>
              </a:path>
              <a:path w="863114" h="2055912" fill="none">
                <a:moveTo>
                  <a:pt x="0" y="1560627"/>
                </a:moveTo>
                <a:cubicBezTo>
                  <a:pt x="52375" y="763354"/>
                  <a:pt x="410929" y="4879"/>
                  <a:pt x="863114" y="0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99" y="1182788"/>
            <a:ext cx="605385" cy="3036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66" y="3036144"/>
            <a:ext cx="250568" cy="2066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" y="1155528"/>
            <a:ext cx="760850" cy="303607"/>
          </a:xfrm>
          <a:prstGeom prst="rect">
            <a:avLst/>
          </a:prstGeom>
        </p:spPr>
      </p:pic>
      <p:sp>
        <p:nvSpPr>
          <p:cNvPr id="56" name="Arc 28"/>
          <p:cNvSpPr/>
          <p:nvPr/>
        </p:nvSpPr>
        <p:spPr>
          <a:xfrm>
            <a:off x="3560240" y="2118064"/>
            <a:ext cx="413411" cy="1000439"/>
          </a:xfrm>
          <a:custGeom>
            <a:avLst/>
            <a:gdLst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2" fmla="*/ 564353 w 1128705"/>
              <a:gd name="connsiteY2" fmla="*/ 2092687 h 4185373"/>
              <a:gd name="connsiteX3" fmla="*/ 16034 w 1128705"/>
              <a:gd name="connsiteY3" fmla="*/ 1597402 h 4185373"/>
              <a:gd name="connsiteX0" fmla="*/ 16034 w 1128705"/>
              <a:gd name="connsiteY0" fmla="*/ 1597402 h 4185373"/>
              <a:gd name="connsiteX1" fmla="*/ 459018 w 1128705"/>
              <a:gd name="connsiteY1" fmla="*/ 36775 h 4185373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  <a:gd name="connsiteX0" fmla="*/ 0 w 863114"/>
              <a:gd name="connsiteY0" fmla="*/ 1560627 h 2055912"/>
              <a:gd name="connsiteX1" fmla="*/ 442984 w 863114"/>
              <a:gd name="connsiteY1" fmla="*/ 0 h 2055912"/>
              <a:gd name="connsiteX2" fmla="*/ 548319 w 863114"/>
              <a:gd name="connsiteY2" fmla="*/ 2055912 h 2055912"/>
              <a:gd name="connsiteX3" fmla="*/ 0 w 863114"/>
              <a:gd name="connsiteY3" fmla="*/ 1560627 h 2055912"/>
              <a:gd name="connsiteX0" fmla="*/ 0 w 863114"/>
              <a:gd name="connsiteY0" fmla="*/ 1560627 h 2055912"/>
              <a:gd name="connsiteX1" fmla="*/ 863114 w 863114"/>
              <a:gd name="connsiteY1" fmla="*/ 0 h 20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114" h="2055912" stroke="0" extrusionOk="0">
                <a:moveTo>
                  <a:pt x="0" y="1560627"/>
                </a:moveTo>
                <a:cubicBezTo>
                  <a:pt x="52375" y="763354"/>
                  <a:pt x="225578" y="153160"/>
                  <a:pt x="442984" y="0"/>
                </a:cubicBezTo>
                <a:lnTo>
                  <a:pt x="548319" y="2055912"/>
                </a:lnTo>
                <a:lnTo>
                  <a:pt x="0" y="1560627"/>
                </a:lnTo>
                <a:close/>
              </a:path>
              <a:path w="863114" h="2055912" fill="none">
                <a:moveTo>
                  <a:pt x="0" y="1560627"/>
                </a:moveTo>
                <a:cubicBezTo>
                  <a:pt x="52375" y="763354"/>
                  <a:pt x="410929" y="4879"/>
                  <a:pt x="863114" y="0"/>
                </a:cubicBezTo>
              </a:path>
            </a:pathLst>
          </a:custGeom>
          <a:ln w="1905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97" y="1983576"/>
            <a:ext cx="685859" cy="254225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46960"/>
              </p:ext>
            </p:extLst>
          </p:nvPr>
        </p:nvGraphicFramePr>
        <p:xfrm>
          <a:off x="4968192" y="1427151"/>
          <a:ext cx="3931920" cy="192024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655320"/>
                <a:gridCol w="655320"/>
                <a:gridCol w="655320"/>
                <a:gridCol w="655320"/>
                <a:gridCol w="655320"/>
                <a:gridCol w="655320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Rain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210.4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136.4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182.5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Rain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63.7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30338" y="965486"/>
            <a:ext cx="442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Bangalore Urban Rainfall (July)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8" y="3913533"/>
            <a:ext cx="2609619" cy="3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90" y="4436229"/>
            <a:ext cx="3968839" cy="35420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88254" y="4916162"/>
            <a:ext cx="6653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Is this a useful bound?</a:t>
            </a:r>
            <a:br>
              <a:rPr lang="en-US" sz="4400" dirty="0" smtClean="0">
                <a:solidFill>
                  <a:srgbClr val="00B050"/>
                </a:solidFill>
              </a:rPr>
            </a:br>
            <a:r>
              <a:rPr lang="en-US" sz="4400" dirty="0" smtClean="0">
                <a:solidFill>
                  <a:srgbClr val="00B050"/>
                </a:solidFill>
              </a:rPr>
              <a:t>Why or why not?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48064" y="65369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http://www.imd.gov.in/section/hydro/distrainfall/webrain/karnataka/bangaloreurban.txt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03072" y="6345871"/>
            <a:ext cx="7154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http://www.indiawaterportal.org/sites/indiawaterportal.org/files/imd_district-wise_rainfalldata_2004-2010.xls</a:t>
            </a:r>
          </a:p>
        </p:txBody>
      </p:sp>
    </p:spTree>
    <p:extLst>
      <p:ext uri="{BB962C8B-B14F-4D97-AF65-F5344CB8AC3E}">
        <p14:creationId xmlns:p14="http://schemas.microsoft.com/office/powerpoint/2010/main" val="3600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6" grpId="0" animBg="1"/>
      <p:bldP spid="50" grpId="0" animBg="1"/>
      <p:bldP spid="56" grpId="0" animBg="1"/>
      <p:bldP spid="2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Estimation </a:t>
            </a:r>
            <a:r>
              <a:rPr lang="en-US" dirty="0" smtClean="0"/>
              <a:t>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Towards complex and powerful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71" y="2568526"/>
            <a:ext cx="3917629" cy="44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21" y="2559653"/>
            <a:ext cx="3245487" cy="455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Predictive Model for Rain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65486"/>
            <a:ext cx="8802730" cy="54852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 rain as arising from </a:t>
            </a:r>
            <a:r>
              <a:rPr lang="en-US" dirty="0" smtClean="0">
                <a:solidFill>
                  <a:srgbClr val="00B050"/>
                </a:solidFill>
              </a:rPr>
              <a:t>observable factors</a:t>
            </a:r>
          </a:p>
          <a:p>
            <a:pPr marL="0" indent="0" algn="ctr">
              <a:buNone/>
            </a:pPr>
            <a:r>
              <a:rPr lang="en-US" i="1" dirty="0" smtClean="0"/>
              <a:t>The monthly rainfall in Bengaluru depends on the</a:t>
            </a:r>
            <a:br>
              <a:rPr lang="en-US" i="1" dirty="0" smtClean="0"/>
            </a:br>
            <a:r>
              <a:rPr lang="en-US" i="1" dirty="0" smtClean="0">
                <a:solidFill>
                  <a:srgbClr val="00B0F0"/>
                </a:solidFill>
              </a:rPr>
              <a:t>Humidity level </a:t>
            </a:r>
            <a:r>
              <a:rPr lang="en-US" i="1" dirty="0" smtClean="0"/>
              <a:t>and </a:t>
            </a:r>
            <a:r>
              <a:rPr lang="en-US" i="1" dirty="0" smtClean="0">
                <a:solidFill>
                  <a:srgbClr val="00B0F0"/>
                </a:solidFill>
              </a:rPr>
              <a:t>Wind speed</a:t>
            </a:r>
            <a:r>
              <a:rPr lang="en-US" i="1" dirty="0" smtClean="0"/>
              <a:t> in the previous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33711"/>
              </p:ext>
            </p:extLst>
          </p:nvPr>
        </p:nvGraphicFramePr>
        <p:xfrm>
          <a:off x="843886" y="3448309"/>
          <a:ext cx="7688164" cy="192024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Rain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210.4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136.4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182.5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63.7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Hum.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98.7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58.4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88254" y="5631694"/>
            <a:ext cx="6653512" cy="769441"/>
            <a:chOff x="1488254" y="5631694"/>
            <a:chExt cx="6653512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1488254" y="5631694"/>
              <a:ext cx="66535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00B050"/>
                  </a:solidFill>
                </a:rPr>
                <a:t>Can we estimate      ?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334" y="5791630"/>
              <a:ext cx="449314" cy="415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1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Models for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88" y="3678171"/>
            <a:ext cx="2872549" cy="2158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3044" y="5846497"/>
            <a:ext cx="36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Demographics, Purchase Profile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2" y="965486"/>
            <a:ext cx="2700167" cy="2158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807" y="3133812"/>
            <a:ext cx="36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Other stocks, Trends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Economic indicators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8" y="929580"/>
            <a:ext cx="2158057" cy="2158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1478" y="3097906"/>
            <a:ext cx="36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Scans, Tests, Patient history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83" y="3677571"/>
            <a:ext cx="2082335" cy="2158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20032" y="5845897"/>
            <a:ext cx="366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Monitoring systems, Derived indicators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84725" y="1943743"/>
            <a:ext cx="6617996" cy="3262432"/>
            <a:chOff x="2784725" y="2265357"/>
            <a:chExt cx="6617996" cy="3262432"/>
          </a:xfrm>
        </p:grpSpPr>
        <p:sp>
          <p:nvSpPr>
            <p:cNvPr id="21" name="TextBox 20"/>
            <p:cNvSpPr txBox="1"/>
            <p:nvPr/>
          </p:nvSpPr>
          <p:spPr>
            <a:xfrm>
              <a:off x="2784725" y="2265357"/>
              <a:ext cx="6617996" cy="32624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B050"/>
                  </a:solidFill>
                </a:rPr>
                <a:t>Parametric Model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sz="4400" dirty="0" smtClean="0">
                  <a:solidFill>
                    <a:srgbClr val="00B0F0"/>
                  </a:solidFill>
                </a:rPr>
                <a:t>     </a:t>
              </a:r>
              <a:r>
                <a:rPr lang="en-US" sz="3600" dirty="0" smtClean="0"/>
                <a:t>: Model Function </a:t>
              </a:r>
              <a:r>
                <a:rPr lang="en-US" sz="3600" dirty="0"/>
                <a:t>(</a:t>
              </a:r>
              <a:r>
                <a:rPr lang="en-US" sz="3600" dirty="0">
                  <a:solidFill>
                    <a:srgbClr val="00B0F0"/>
                  </a:solidFill>
                </a:rPr>
                <a:t>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 smtClean="0">
                  <a:solidFill>
                    <a:srgbClr val="00B0F0"/>
                  </a:solidFill>
                </a:rPr>
                <a:t>      </a:t>
              </a:r>
              <a:r>
                <a:rPr lang="en-US" sz="3600" dirty="0" smtClean="0"/>
                <a:t>: </a:t>
              </a:r>
              <a:r>
                <a:rPr lang="en-US" sz="3600" dirty="0"/>
                <a:t>Observed </a:t>
              </a:r>
              <a:r>
                <a:rPr lang="en-US" sz="3600" dirty="0" smtClean="0"/>
                <a:t>Factors</a:t>
              </a:r>
              <a:r>
                <a:rPr lang="en-US" sz="3600" dirty="0"/>
                <a:t> (</a:t>
              </a:r>
              <a:r>
                <a:rPr lang="en-US" sz="3600" dirty="0">
                  <a:solidFill>
                    <a:srgbClr val="00B0F0"/>
                  </a:solidFill>
                </a:rPr>
                <a:t>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 smtClean="0">
                  <a:solidFill>
                    <a:srgbClr val="00B0F0"/>
                  </a:solidFill>
                </a:rPr>
                <a:t>      </a:t>
              </a:r>
              <a:r>
                <a:rPr lang="en-US" sz="3600" dirty="0" smtClean="0"/>
                <a:t>: Model Parameters (</a:t>
              </a:r>
              <a:r>
                <a:rPr lang="en-US" sz="3600" dirty="0" smtClean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  <a:endParaRPr lang="en-US" sz="3600" dirty="0"/>
            </a:p>
          </p:txBody>
        </p:sp>
        <p:pic>
          <p:nvPicPr>
            <p:cNvPr id="28" name="Picture 2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54" y="2933038"/>
              <a:ext cx="3886537" cy="75901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77" y="4537985"/>
              <a:ext cx="260627" cy="2002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01" y="4990614"/>
              <a:ext cx="367620" cy="3401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675" y="3889878"/>
              <a:ext cx="227706" cy="41425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784725" y="1954012"/>
            <a:ext cx="6617996" cy="3262432"/>
            <a:chOff x="2784725" y="1943743"/>
            <a:chExt cx="6617996" cy="3262432"/>
          </a:xfrm>
        </p:grpSpPr>
        <p:sp>
          <p:nvSpPr>
            <p:cNvPr id="66" name="TextBox 65"/>
            <p:cNvSpPr txBox="1"/>
            <p:nvPr/>
          </p:nvSpPr>
          <p:spPr>
            <a:xfrm>
              <a:off x="2784725" y="1943743"/>
              <a:ext cx="6617996" cy="32624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B050"/>
                  </a:solidFill>
                </a:rPr>
                <a:t>Linear Model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sz="4400" dirty="0" smtClean="0">
                  <a:solidFill>
                    <a:srgbClr val="00B0F0"/>
                  </a:solidFill>
                </a:rPr>
                <a:t> </a:t>
              </a:r>
              <a:r>
                <a:rPr lang="en-US" sz="3600" dirty="0" smtClean="0">
                  <a:solidFill>
                    <a:srgbClr val="00B0F0"/>
                  </a:solidFill>
                </a:rPr>
                <a:t>     </a:t>
              </a:r>
              <a:r>
                <a:rPr lang="en-US" sz="3600" dirty="0" smtClean="0"/>
                <a:t>: </a:t>
              </a:r>
              <a:r>
                <a:rPr lang="en-US" sz="3600" dirty="0"/>
                <a:t>Observed </a:t>
              </a:r>
              <a:r>
                <a:rPr lang="en-US" sz="3600" dirty="0" smtClean="0"/>
                <a:t>Factors</a:t>
              </a:r>
              <a:r>
                <a:rPr lang="en-US" sz="3600" dirty="0"/>
                <a:t> (</a:t>
              </a:r>
              <a:r>
                <a:rPr lang="en-US" sz="3600" dirty="0">
                  <a:solidFill>
                    <a:srgbClr val="00B0F0"/>
                  </a:solidFill>
                </a:rPr>
                <a:t>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 smtClean="0">
                  <a:solidFill>
                    <a:srgbClr val="00B0F0"/>
                  </a:solidFill>
                </a:rPr>
                <a:t>      </a:t>
              </a:r>
              <a:r>
                <a:rPr lang="en-US" sz="3600" dirty="0" smtClean="0"/>
                <a:t>: Linear Parameters (</a:t>
              </a:r>
              <a:r>
                <a:rPr lang="en-US" sz="3600" dirty="0" smtClean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 : Bias </a:t>
              </a:r>
              <a:r>
                <a:rPr lang="en-US" sz="3600" dirty="0"/>
                <a:t>(</a:t>
              </a:r>
              <a:r>
                <a:rPr lang="en-US" sz="3600" dirty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  <a:endParaRPr lang="en-US" sz="3600" dirty="0"/>
            </a:p>
          </p:txBody>
        </p:sp>
        <p:pic>
          <p:nvPicPr>
            <p:cNvPr id="67" name="Picture 6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363" y="2611424"/>
              <a:ext cx="4750720" cy="75901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77" y="3648516"/>
              <a:ext cx="260627" cy="20027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01" y="4101223"/>
              <a:ext cx="367620" cy="34018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01" y="4669260"/>
              <a:ext cx="170093" cy="320982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798579" y="1943743"/>
            <a:ext cx="6617996" cy="3816429"/>
            <a:chOff x="2770870" y="1943743"/>
            <a:chExt cx="6617996" cy="3816429"/>
          </a:xfrm>
        </p:grpSpPr>
        <p:sp>
          <p:nvSpPr>
            <p:cNvPr id="73" name="TextBox 72"/>
            <p:cNvSpPr txBox="1"/>
            <p:nvPr/>
          </p:nvSpPr>
          <p:spPr>
            <a:xfrm>
              <a:off x="2770870" y="1943743"/>
              <a:ext cx="6617996" cy="381642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B050"/>
                  </a:solidFill>
                </a:rPr>
                <a:t>Quadratic Model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sz="4400" dirty="0" smtClean="0">
                  <a:solidFill>
                    <a:srgbClr val="00B0F0"/>
                  </a:solidFill>
                </a:rPr>
                <a:t> </a:t>
              </a:r>
              <a:r>
                <a:rPr lang="en-US" sz="3600" dirty="0" smtClean="0">
                  <a:solidFill>
                    <a:srgbClr val="00B0F0"/>
                  </a:solidFill>
                </a:rPr>
                <a:t>     </a:t>
              </a:r>
              <a:r>
                <a:rPr lang="en-US" sz="3600" dirty="0" smtClean="0"/>
                <a:t>: </a:t>
              </a:r>
              <a:r>
                <a:rPr lang="en-US" sz="3600" dirty="0"/>
                <a:t>Observed </a:t>
              </a:r>
              <a:r>
                <a:rPr lang="en-US" sz="3600" dirty="0" smtClean="0"/>
                <a:t>Factors</a:t>
              </a:r>
              <a:r>
                <a:rPr lang="en-US" sz="3600" dirty="0"/>
                <a:t> (</a:t>
              </a:r>
              <a:r>
                <a:rPr lang="en-US" sz="3600" dirty="0">
                  <a:solidFill>
                    <a:srgbClr val="00B0F0"/>
                  </a:solidFill>
                </a:rPr>
                <a:t>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 smtClean="0">
                  <a:solidFill>
                    <a:srgbClr val="00B0F0"/>
                  </a:solidFill>
                </a:rPr>
                <a:t>      </a:t>
              </a:r>
              <a:r>
                <a:rPr lang="en-US" sz="3600" dirty="0" smtClean="0"/>
                <a:t>: Linear Parameters (</a:t>
              </a:r>
              <a:r>
                <a:rPr lang="en-US" sz="3600" dirty="0" smtClean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 : Quadratic Params (</a:t>
              </a:r>
              <a:r>
                <a:rPr lang="en-US" sz="3600" dirty="0" smtClean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 : Bias </a:t>
              </a:r>
              <a:r>
                <a:rPr lang="en-US" sz="3600" dirty="0"/>
                <a:t>(</a:t>
              </a:r>
              <a:r>
                <a:rPr lang="en-US" sz="3600" dirty="0">
                  <a:solidFill>
                    <a:srgbClr val="FF0000"/>
                  </a:solidFill>
                </a:rPr>
                <a:t>unknown</a:t>
              </a:r>
              <a:r>
                <a:rPr lang="en-US" sz="3600" dirty="0" smtClean="0"/>
                <a:t>)</a:t>
              </a:r>
              <a:endParaRPr lang="en-US" sz="3600" dirty="0"/>
            </a:p>
          </p:txBody>
        </p:sp>
        <p:pic>
          <p:nvPicPr>
            <p:cNvPr id="74" name="Picture 7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761" y="2744177"/>
              <a:ext cx="6209924" cy="55661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77" y="3648516"/>
              <a:ext cx="260627" cy="20027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01" y="4101223"/>
              <a:ext cx="367620" cy="34018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02" y="4669260"/>
              <a:ext cx="491075" cy="34567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160" y="5227061"/>
              <a:ext cx="170093" cy="320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4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Parametric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a </a:t>
            </a:r>
            <a:r>
              <a:rPr lang="en-US" dirty="0">
                <a:solidFill>
                  <a:srgbClr val="00B050"/>
                </a:solidFill>
              </a:rPr>
              <a:t>loss/penalty </a:t>
            </a:r>
            <a:r>
              <a:rPr lang="en-US" dirty="0" smtClean="0">
                <a:solidFill>
                  <a:srgbClr val="00B050"/>
                </a:solidFill>
              </a:rPr>
              <a:t>function </a:t>
            </a:r>
            <a:r>
              <a:rPr lang="en-US" dirty="0" smtClean="0"/>
              <a:t>to measure prediction accuracy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: Minimize </a:t>
            </a:r>
            <a:r>
              <a:rPr lang="en-US" dirty="0">
                <a:solidFill>
                  <a:srgbClr val="00B050"/>
                </a:solidFill>
              </a:rPr>
              <a:t>Population </a:t>
            </a:r>
            <a:r>
              <a:rPr lang="en-US" dirty="0" smtClean="0">
                <a:solidFill>
                  <a:srgbClr val="00B050"/>
                </a:solidFill>
              </a:rPr>
              <a:t>Risk/Test Error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Don’t have access to      </a:t>
            </a:r>
            <a:r>
              <a:rPr lang="en-US" dirty="0" smtClean="0"/>
              <a:t> so </a:t>
            </a:r>
            <a:r>
              <a:rPr lang="en-US" dirty="0" smtClean="0"/>
              <a:t>cant minimize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71" y="1555135"/>
            <a:ext cx="8570500" cy="513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97" y="2914319"/>
            <a:ext cx="5692632" cy="916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28" y="4047309"/>
            <a:ext cx="3503370" cy="751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64" y="5080242"/>
            <a:ext cx="342930" cy="310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17" y="5014824"/>
            <a:ext cx="839492" cy="4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 Thank You to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Program Committee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Aditya Gopalan</a:t>
            </a:r>
          </a:p>
          <a:p>
            <a:r>
              <a:rPr lang="en-US" dirty="0" smtClean="0"/>
              <a:t>Prateek Jain</a:t>
            </a:r>
          </a:p>
          <a:p>
            <a:r>
              <a:rPr lang="en-US" dirty="0"/>
              <a:t>Sundarajan </a:t>
            </a:r>
            <a:r>
              <a:rPr lang="en-US" dirty="0" smtClean="0"/>
              <a:t>Sellamanickam</a:t>
            </a:r>
          </a:p>
          <a:p>
            <a:r>
              <a:rPr lang="en-US" dirty="0" smtClean="0"/>
              <a:t>Manik Varma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MSR Outreach Team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Vidya Natampally</a:t>
            </a:r>
            <a:endParaRPr lang="en-US" dirty="0"/>
          </a:p>
          <a:p>
            <a:r>
              <a:rPr lang="en-US" dirty="0" smtClean="0"/>
              <a:t>Chris Gould-Sandhu</a:t>
            </a:r>
            <a:endParaRPr lang="en-US" dirty="0"/>
          </a:p>
          <a:p>
            <a:r>
              <a:rPr lang="en-US" dirty="0"/>
              <a:t>Satish </a:t>
            </a:r>
            <a:r>
              <a:rPr lang="en-US" dirty="0" smtClean="0"/>
              <a:t>Sangameswaran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Technical Team</a:t>
            </a:r>
          </a:p>
          <a:p>
            <a:r>
              <a:rPr lang="en-US" dirty="0" smtClean="0"/>
              <a:t>Vyshak Jain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Risk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Receive i.i.d. training samples from      </a:t>
            </a:r>
            <a:r>
              <a:rPr lang="en-US" dirty="0"/>
              <a:t> </a:t>
            </a:r>
            <a:r>
              <a:rPr lang="en-US" dirty="0" smtClean="0"/>
              <a:t>instead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New Goal</a:t>
            </a:r>
            <a:r>
              <a:rPr lang="en-US" dirty="0" smtClean="0"/>
              <a:t>: Minimize </a:t>
            </a:r>
            <a:r>
              <a:rPr lang="en-US" dirty="0" smtClean="0">
                <a:solidFill>
                  <a:srgbClr val="00B050"/>
                </a:solidFill>
              </a:rPr>
              <a:t>Empirical </a:t>
            </a:r>
            <a:r>
              <a:rPr lang="en-US" dirty="0" smtClean="0">
                <a:solidFill>
                  <a:srgbClr val="00B050"/>
                </a:solidFill>
              </a:rPr>
              <a:t>Risk/Training Error </a:t>
            </a:r>
            <a:r>
              <a:rPr lang="en-US" dirty="0" smtClean="0"/>
              <a:t>(recall SAA)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Choose the </a:t>
            </a:r>
            <a:r>
              <a:rPr lang="en-US" i="1" dirty="0" smtClean="0"/>
              <a:t>best-looking </a:t>
            </a:r>
            <a:r>
              <a:rPr lang="en-US" dirty="0" smtClean="0"/>
              <a:t>parameter on training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75" y="1718187"/>
            <a:ext cx="9744695" cy="4554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4" y="5204350"/>
            <a:ext cx="3774970" cy="844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27" y="3082620"/>
            <a:ext cx="5588383" cy="125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98" y="1007599"/>
            <a:ext cx="342930" cy="310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22" y="3902504"/>
            <a:ext cx="3154952" cy="998614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0" idx="2"/>
          </p:cNvCxnSpPr>
          <p:nvPr/>
        </p:nvCxnSpPr>
        <p:spPr>
          <a:xfrm flipH="1">
            <a:off x="8201032" y="4901118"/>
            <a:ext cx="2105866" cy="725723"/>
          </a:xfrm>
          <a:prstGeom prst="straightConnector1">
            <a:avLst/>
          </a:prstGeom>
          <a:ln w="38100">
            <a:solidFill>
              <a:schemeClr val="accent2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Risk Minimization at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71" y="1146126"/>
            <a:ext cx="3917629" cy="4471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62196"/>
              </p:ext>
            </p:extLst>
          </p:nvPr>
        </p:nvGraphicFramePr>
        <p:xfrm>
          <a:off x="843886" y="2142023"/>
          <a:ext cx="7688164" cy="192024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Rain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210.4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136.4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53.6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182.5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112.3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92.6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63.7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76.2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Hum.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98.7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58.4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6" y="5075754"/>
            <a:ext cx="3036985" cy="108914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74130"/>
              </p:ext>
            </p:extLst>
          </p:nvPr>
        </p:nvGraphicFramePr>
        <p:xfrm>
          <a:off x="841720" y="4267716"/>
          <a:ext cx="7688164" cy="48006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  <a:gridCol w="698924"/>
              </a:tblGrid>
              <a:tr h="48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Pred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207.5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128.5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53.7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137.4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17.6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117.7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103.1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96.1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69.6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4923" y="5075753"/>
                <a:ext cx="4449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Average Error: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±9.65</m:t>
                    </m:r>
                  </m:oMath>
                </a14:m>
                <a:r>
                  <a:rPr lang="en-US" sz="3200" dirty="0" smtClean="0"/>
                  <a:t> mm</a:t>
                </a:r>
              </a:p>
              <a:p>
                <a:pPr algn="ctr"/>
                <a:r>
                  <a:rPr lang="en-US" sz="3200" dirty="0" smtClean="0"/>
                  <a:t>Earlier Error: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±96.76</m:t>
                    </m:r>
                  </m:oMath>
                </a14:m>
                <a:r>
                  <a:rPr lang="en-US" sz="3200" dirty="0" smtClean="0"/>
                  <a:t> mm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23" y="5075753"/>
                <a:ext cx="4449586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3562" t="-6818" r="-328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96" y="3010429"/>
            <a:ext cx="3154953" cy="99861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Arrow Connector 13"/>
          <p:cNvCxnSpPr>
            <a:stCxn id="16" idx="2"/>
          </p:cNvCxnSpPr>
          <p:nvPr/>
        </p:nvCxnSpPr>
        <p:spPr>
          <a:xfrm flipH="1">
            <a:off x="3916301" y="4009043"/>
            <a:ext cx="1175472" cy="106671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Break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“The Higgs Boson Explained”</a:t>
            </a:r>
            <a:br>
              <a:rPr lang="en-US" i="1" dirty="0" smtClean="0"/>
            </a:br>
            <a:r>
              <a:rPr lang="en-US" dirty="0"/>
              <a:t>Jorge Cham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www.phdcomics.com/comics.php?f=1489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04952" y="1353791"/>
            <a:ext cx="6177542" cy="4750778"/>
            <a:chOff x="9172575" y="1445150"/>
            <a:chExt cx="2728271" cy="20981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429750" y="1445150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72575" y="3314700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24631" y="1363691"/>
            <a:ext cx="226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# Collisions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173" y="5578977"/>
            <a:ext cx="226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Energy</a:t>
            </a:r>
            <a:endParaRPr 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3865418" y="1648691"/>
            <a:ext cx="5250873" cy="3408219"/>
          </a:xfrm>
          <a:custGeom>
            <a:avLst/>
            <a:gdLst>
              <a:gd name="connsiteX0" fmla="*/ 0 w 5500255"/>
              <a:gd name="connsiteY0" fmla="*/ 0 h 3325091"/>
              <a:gd name="connsiteX1" fmla="*/ 2216727 w 5500255"/>
              <a:gd name="connsiteY1" fmla="*/ 1704109 h 3325091"/>
              <a:gd name="connsiteX2" fmla="*/ 2604655 w 5500255"/>
              <a:gd name="connsiteY2" fmla="*/ 1676400 h 3325091"/>
              <a:gd name="connsiteX3" fmla="*/ 2687782 w 5500255"/>
              <a:gd name="connsiteY3" fmla="*/ 1953491 h 3325091"/>
              <a:gd name="connsiteX4" fmla="*/ 5126182 w 5500255"/>
              <a:gd name="connsiteY4" fmla="*/ 3325091 h 3325091"/>
              <a:gd name="connsiteX5" fmla="*/ 5500255 w 5500255"/>
              <a:gd name="connsiteY5" fmla="*/ 2812473 h 3325091"/>
              <a:gd name="connsiteX0" fmla="*/ 0 w 5126182"/>
              <a:gd name="connsiteY0" fmla="*/ 0 h 3325091"/>
              <a:gd name="connsiteX1" fmla="*/ 2216727 w 5126182"/>
              <a:gd name="connsiteY1" fmla="*/ 1704109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216727 w 5126182"/>
              <a:gd name="connsiteY1" fmla="*/ 1704109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87782 w 5126182"/>
              <a:gd name="connsiteY2" fmla="*/ 1745673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87782 w 5126182"/>
              <a:gd name="connsiteY2" fmla="*/ 1745673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770909 w 5126182"/>
              <a:gd name="connsiteY2" fmla="*/ 170411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3103417 w 5126182"/>
              <a:gd name="connsiteY3" fmla="*/ 2299854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3103417 w 5126182"/>
              <a:gd name="connsiteY3" fmla="*/ 2299854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126182"/>
              <a:gd name="connsiteY0" fmla="*/ 0 h 3325091"/>
              <a:gd name="connsiteX1" fmla="*/ 1842654 w 5126182"/>
              <a:gd name="connsiteY1" fmla="*/ 2230582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126182"/>
              <a:gd name="connsiteY0" fmla="*/ 0 h 3325091"/>
              <a:gd name="connsiteX1" fmla="*/ 1842654 w 5126182"/>
              <a:gd name="connsiteY1" fmla="*/ 2286000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90799 w 5250873"/>
              <a:gd name="connsiteY2" fmla="*/ 1801093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90799 w 5250873"/>
              <a:gd name="connsiteY2" fmla="*/ 1801093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3103417 w 5250873"/>
              <a:gd name="connsiteY3" fmla="*/ 2299854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64871 w 5250873"/>
              <a:gd name="connsiteY3" fmla="*/ 2632364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09452 w 5250873"/>
              <a:gd name="connsiteY3" fmla="*/ 2757055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09452 w 5250873"/>
              <a:gd name="connsiteY3" fmla="*/ 2757055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54034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76945 w 5250873"/>
              <a:gd name="connsiteY2" fmla="*/ 2202873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13708 w 5250873"/>
              <a:gd name="connsiteY2" fmla="*/ 2341418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5250873 w 5250873"/>
              <a:gd name="connsiteY2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0873" h="3408219">
                <a:moveTo>
                  <a:pt x="0" y="0"/>
                </a:moveTo>
                <a:cubicBezTo>
                  <a:pt x="614218" y="3006436"/>
                  <a:pt x="3334327" y="3241964"/>
                  <a:pt x="5250873" y="34082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047232" y="4416067"/>
            <a:ext cx="748792" cy="280903"/>
          </a:xfrm>
          <a:custGeom>
            <a:avLst/>
            <a:gdLst>
              <a:gd name="connsiteX0" fmla="*/ 0 w 603504"/>
              <a:gd name="connsiteY0" fmla="*/ 164592 h 414528"/>
              <a:gd name="connsiteX1" fmla="*/ 414528 w 603504"/>
              <a:gd name="connsiteY1" fmla="*/ 0 h 414528"/>
              <a:gd name="connsiteX2" fmla="*/ 603504 w 603504"/>
              <a:gd name="connsiteY2" fmla="*/ 414528 h 414528"/>
              <a:gd name="connsiteX0" fmla="*/ 0 w 603504"/>
              <a:gd name="connsiteY0" fmla="*/ 181619 h 431555"/>
              <a:gd name="connsiteX1" fmla="*/ 414528 w 603504"/>
              <a:gd name="connsiteY1" fmla="*/ 17027 h 431555"/>
              <a:gd name="connsiteX2" fmla="*/ 603504 w 603504"/>
              <a:gd name="connsiteY2" fmla="*/ 431555 h 431555"/>
              <a:gd name="connsiteX0" fmla="*/ 0 w 603504"/>
              <a:gd name="connsiteY0" fmla="*/ 181619 h 431555"/>
              <a:gd name="connsiteX1" fmla="*/ 414528 w 603504"/>
              <a:gd name="connsiteY1" fmla="*/ 17027 h 431555"/>
              <a:gd name="connsiteX2" fmla="*/ 603504 w 603504"/>
              <a:gd name="connsiteY2" fmla="*/ 431555 h 431555"/>
              <a:gd name="connsiteX0" fmla="*/ 0 w 603504"/>
              <a:gd name="connsiteY0" fmla="*/ 175966 h 425902"/>
              <a:gd name="connsiteX1" fmla="*/ 438912 w 603504"/>
              <a:gd name="connsiteY1" fmla="*/ 17470 h 425902"/>
              <a:gd name="connsiteX2" fmla="*/ 603504 w 603504"/>
              <a:gd name="connsiteY2" fmla="*/ 425902 h 425902"/>
              <a:gd name="connsiteX0" fmla="*/ 0 w 603504"/>
              <a:gd name="connsiteY0" fmla="*/ 175966 h 425902"/>
              <a:gd name="connsiteX1" fmla="*/ 438912 w 603504"/>
              <a:gd name="connsiteY1" fmla="*/ 17470 h 425902"/>
              <a:gd name="connsiteX2" fmla="*/ 603504 w 603504"/>
              <a:gd name="connsiteY2" fmla="*/ 425902 h 425902"/>
              <a:gd name="connsiteX0" fmla="*/ 0 w 792480"/>
              <a:gd name="connsiteY0" fmla="*/ 175966 h 468574"/>
              <a:gd name="connsiteX1" fmla="*/ 438912 w 792480"/>
              <a:gd name="connsiteY1" fmla="*/ 17470 h 468574"/>
              <a:gd name="connsiteX2" fmla="*/ 792480 w 792480"/>
              <a:gd name="connsiteY2" fmla="*/ 468574 h 468574"/>
              <a:gd name="connsiteX0" fmla="*/ 0 w 792480"/>
              <a:gd name="connsiteY0" fmla="*/ 167610 h 460218"/>
              <a:gd name="connsiteX1" fmla="*/ 438912 w 792480"/>
              <a:gd name="connsiteY1" fmla="*/ 9114 h 460218"/>
              <a:gd name="connsiteX2" fmla="*/ 792480 w 792480"/>
              <a:gd name="connsiteY2" fmla="*/ 460218 h 460218"/>
              <a:gd name="connsiteX0" fmla="*/ 0 w 792480"/>
              <a:gd name="connsiteY0" fmla="*/ 2893 h 295501"/>
              <a:gd name="connsiteX1" fmla="*/ 475488 w 792480"/>
              <a:gd name="connsiteY1" fmla="*/ 15085 h 295501"/>
              <a:gd name="connsiteX2" fmla="*/ 792480 w 792480"/>
              <a:gd name="connsiteY2" fmla="*/ 295501 h 295501"/>
              <a:gd name="connsiteX0" fmla="*/ 0 w 792480"/>
              <a:gd name="connsiteY0" fmla="*/ 0 h 292608"/>
              <a:gd name="connsiteX1" fmla="*/ 518160 w 792480"/>
              <a:gd name="connsiteY1" fmla="*/ 18288 h 292608"/>
              <a:gd name="connsiteX2" fmla="*/ 792480 w 792480"/>
              <a:gd name="connsiteY2" fmla="*/ 292608 h 292608"/>
              <a:gd name="connsiteX0" fmla="*/ 0 w 725424"/>
              <a:gd name="connsiteY0" fmla="*/ 20178 h 288402"/>
              <a:gd name="connsiteX1" fmla="*/ 451104 w 725424"/>
              <a:gd name="connsiteY1" fmla="*/ 14082 h 288402"/>
              <a:gd name="connsiteX2" fmla="*/ 725424 w 725424"/>
              <a:gd name="connsiteY2" fmla="*/ 288402 h 288402"/>
              <a:gd name="connsiteX0" fmla="*/ 0 w 725424"/>
              <a:gd name="connsiteY0" fmla="*/ 8638 h 276862"/>
              <a:gd name="connsiteX1" fmla="*/ 469392 w 725424"/>
              <a:gd name="connsiteY1" fmla="*/ 14734 h 276862"/>
              <a:gd name="connsiteX2" fmla="*/ 725424 w 725424"/>
              <a:gd name="connsiteY2" fmla="*/ 276862 h 276862"/>
              <a:gd name="connsiteX0" fmla="*/ 0 w 725424"/>
              <a:gd name="connsiteY0" fmla="*/ 10450 h 278674"/>
              <a:gd name="connsiteX1" fmla="*/ 469392 w 725424"/>
              <a:gd name="connsiteY1" fmla="*/ 16546 h 278674"/>
              <a:gd name="connsiteX2" fmla="*/ 725424 w 725424"/>
              <a:gd name="connsiteY2" fmla="*/ 278674 h 278674"/>
              <a:gd name="connsiteX0" fmla="*/ 0 w 725424"/>
              <a:gd name="connsiteY0" fmla="*/ 10450 h 278674"/>
              <a:gd name="connsiteX1" fmla="*/ 469392 w 725424"/>
              <a:gd name="connsiteY1" fmla="*/ 16546 h 278674"/>
              <a:gd name="connsiteX2" fmla="*/ 725424 w 725424"/>
              <a:gd name="connsiteY2" fmla="*/ 278674 h 278674"/>
              <a:gd name="connsiteX0" fmla="*/ 0 w 713232"/>
              <a:gd name="connsiteY0" fmla="*/ 21823 h 277855"/>
              <a:gd name="connsiteX1" fmla="*/ 457200 w 713232"/>
              <a:gd name="connsiteY1" fmla="*/ 15727 h 277855"/>
              <a:gd name="connsiteX2" fmla="*/ 713232 w 713232"/>
              <a:gd name="connsiteY2" fmla="*/ 277855 h 277855"/>
              <a:gd name="connsiteX0" fmla="*/ 0 w 713232"/>
              <a:gd name="connsiteY0" fmla="*/ 21823 h 277855"/>
              <a:gd name="connsiteX1" fmla="*/ 457200 w 713232"/>
              <a:gd name="connsiteY1" fmla="*/ 15727 h 277855"/>
              <a:gd name="connsiteX2" fmla="*/ 713232 w 713232"/>
              <a:gd name="connsiteY2" fmla="*/ 277855 h 277855"/>
              <a:gd name="connsiteX0" fmla="*/ 0 w 743712"/>
              <a:gd name="connsiteY0" fmla="*/ 21823 h 296143"/>
              <a:gd name="connsiteX1" fmla="*/ 457200 w 743712"/>
              <a:gd name="connsiteY1" fmla="*/ 15727 h 296143"/>
              <a:gd name="connsiteX2" fmla="*/ 743712 w 743712"/>
              <a:gd name="connsiteY2" fmla="*/ 296143 h 296143"/>
              <a:gd name="connsiteX0" fmla="*/ 0 w 748792"/>
              <a:gd name="connsiteY0" fmla="*/ 21823 h 280903"/>
              <a:gd name="connsiteX1" fmla="*/ 457200 w 748792"/>
              <a:gd name="connsiteY1" fmla="*/ 15727 h 280903"/>
              <a:gd name="connsiteX2" fmla="*/ 748792 w 748792"/>
              <a:gd name="connsiteY2" fmla="*/ 280903 h 280903"/>
              <a:gd name="connsiteX0" fmla="*/ 0 w 743712"/>
              <a:gd name="connsiteY0" fmla="*/ 12339 h 281579"/>
              <a:gd name="connsiteX1" fmla="*/ 452120 w 743712"/>
              <a:gd name="connsiteY1" fmla="*/ 16403 h 281579"/>
              <a:gd name="connsiteX2" fmla="*/ 743712 w 743712"/>
              <a:gd name="connsiteY2" fmla="*/ 281579 h 281579"/>
              <a:gd name="connsiteX0" fmla="*/ 0 w 743712"/>
              <a:gd name="connsiteY0" fmla="*/ 17074 h 281234"/>
              <a:gd name="connsiteX1" fmla="*/ 452120 w 743712"/>
              <a:gd name="connsiteY1" fmla="*/ 16058 h 281234"/>
              <a:gd name="connsiteX2" fmla="*/ 743712 w 743712"/>
              <a:gd name="connsiteY2" fmla="*/ 281234 h 281234"/>
              <a:gd name="connsiteX0" fmla="*/ 0 w 748792"/>
              <a:gd name="connsiteY0" fmla="*/ 21823 h 280903"/>
              <a:gd name="connsiteX1" fmla="*/ 457200 w 748792"/>
              <a:gd name="connsiteY1" fmla="*/ 15727 h 280903"/>
              <a:gd name="connsiteX2" fmla="*/ 748792 w 748792"/>
              <a:gd name="connsiteY2" fmla="*/ 280903 h 2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792" h="280903">
                <a:moveTo>
                  <a:pt x="0" y="21823"/>
                </a:moveTo>
                <a:cubicBezTo>
                  <a:pt x="254000" y="155935"/>
                  <a:pt x="288544" y="-57425"/>
                  <a:pt x="457200" y="15727"/>
                </a:cubicBezTo>
                <a:cubicBezTo>
                  <a:pt x="599440" y="80751"/>
                  <a:pt x="484632" y="209783"/>
                  <a:pt x="748792" y="2809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3853461" y="1354004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3950513" y="2349301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ultiply 15"/>
          <p:cNvSpPr/>
          <p:nvPr/>
        </p:nvSpPr>
        <p:spPr>
          <a:xfrm>
            <a:off x="4217066" y="3108126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ultiply 16"/>
          <p:cNvSpPr/>
          <p:nvPr/>
        </p:nvSpPr>
        <p:spPr>
          <a:xfrm>
            <a:off x="4721114" y="3243308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4843046" y="3877231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5855257" y="4068667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ultiply 20"/>
          <p:cNvSpPr/>
          <p:nvPr/>
        </p:nvSpPr>
        <p:spPr>
          <a:xfrm>
            <a:off x="5392562" y="4203088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Multiply 21"/>
          <p:cNvSpPr/>
          <p:nvPr/>
        </p:nvSpPr>
        <p:spPr>
          <a:xfrm>
            <a:off x="5269824" y="3697298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7089687" y="4523886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Multiply 27"/>
          <p:cNvSpPr/>
          <p:nvPr/>
        </p:nvSpPr>
        <p:spPr>
          <a:xfrm>
            <a:off x="7394706" y="4523886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ultiply 28"/>
          <p:cNvSpPr/>
          <p:nvPr/>
        </p:nvSpPr>
        <p:spPr>
          <a:xfrm>
            <a:off x="7532099" y="4920383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8176614" y="4696970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Multiply 30"/>
          <p:cNvSpPr/>
          <p:nvPr/>
        </p:nvSpPr>
        <p:spPr>
          <a:xfrm>
            <a:off x="7806931" y="4699514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Multiply 31"/>
          <p:cNvSpPr/>
          <p:nvPr/>
        </p:nvSpPr>
        <p:spPr>
          <a:xfrm>
            <a:off x="8309211" y="4995391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Multiply 32"/>
          <p:cNvSpPr/>
          <p:nvPr/>
        </p:nvSpPr>
        <p:spPr>
          <a:xfrm>
            <a:off x="8520181" y="5064890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ultiply 33"/>
          <p:cNvSpPr/>
          <p:nvPr/>
        </p:nvSpPr>
        <p:spPr>
          <a:xfrm>
            <a:off x="8725507" y="4675619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ultiply 35"/>
          <p:cNvSpPr/>
          <p:nvPr/>
        </p:nvSpPr>
        <p:spPr>
          <a:xfrm>
            <a:off x="6131753" y="4415050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Multiply 36"/>
          <p:cNvSpPr/>
          <p:nvPr/>
        </p:nvSpPr>
        <p:spPr>
          <a:xfrm>
            <a:off x="6572951" y="4357064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Multiply 39"/>
          <p:cNvSpPr/>
          <p:nvPr/>
        </p:nvSpPr>
        <p:spPr>
          <a:xfrm>
            <a:off x="6744718" y="4721293"/>
            <a:ext cx="304800" cy="304800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93323" y="468664"/>
            <a:ext cx="23431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0008" y="1871403"/>
            <a:ext cx="260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Higgs contribution</a:t>
            </a:r>
            <a:endParaRPr lang="en-US" sz="3200" dirty="0"/>
          </a:p>
        </p:txBody>
      </p:sp>
      <p:sp>
        <p:nvSpPr>
          <p:cNvPr id="47" name="Freeform 46"/>
          <p:cNvSpPr/>
          <p:nvPr/>
        </p:nvSpPr>
        <p:spPr>
          <a:xfrm>
            <a:off x="6257590" y="2873280"/>
            <a:ext cx="370720" cy="1500187"/>
          </a:xfrm>
          <a:custGeom>
            <a:avLst/>
            <a:gdLst>
              <a:gd name="connsiteX0" fmla="*/ 328612 w 328612"/>
              <a:gd name="connsiteY0" fmla="*/ 1328737 h 1328737"/>
              <a:gd name="connsiteX1" fmla="*/ 0 w 328612"/>
              <a:gd name="connsiteY1" fmla="*/ 0 h 1328737"/>
              <a:gd name="connsiteX0" fmla="*/ 328612 w 428451"/>
              <a:gd name="connsiteY0" fmla="*/ 1328737 h 1328737"/>
              <a:gd name="connsiteX1" fmla="*/ 0 w 428451"/>
              <a:gd name="connsiteY1" fmla="*/ 0 h 1328737"/>
              <a:gd name="connsiteX0" fmla="*/ 228600 w 343008"/>
              <a:gd name="connsiteY0" fmla="*/ 1500187 h 1500187"/>
              <a:gd name="connsiteX1" fmla="*/ 0 w 343008"/>
              <a:gd name="connsiteY1" fmla="*/ 0 h 1500187"/>
              <a:gd name="connsiteX0" fmla="*/ 228600 w 370720"/>
              <a:gd name="connsiteY0" fmla="*/ 1500187 h 1500187"/>
              <a:gd name="connsiteX1" fmla="*/ 0 w 370720"/>
              <a:gd name="connsiteY1" fmla="*/ 0 h 15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0" h="1500187">
                <a:moveTo>
                  <a:pt x="228600" y="1500187"/>
                </a:moveTo>
                <a:cubicBezTo>
                  <a:pt x="547688" y="757238"/>
                  <a:pt x="266699" y="314325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2" grpId="0"/>
      <p:bldP spid="43" grpId="0"/>
      <p:bldP spid="43" grpId="1"/>
      <p:bldP spid="47" grpId="0" animBg="1"/>
      <p:bldP spid="4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04952" y="1353791"/>
            <a:ext cx="6177542" cy="4750778"/>
            <a:chOff x="9172575" y="1445150"/>
            <a:chExt cx="2728271" cy="20981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429750" y="1445150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72575" y="3314700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24631" y="1363691"/>
            <a:ext cx="226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# Collisions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173" y="5578977"/>
            <a:ext cx="226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Energy</a:t>
            </a:r>
            <a:endParaRPr lang="en-US" sz="3200" dirty="0"/>
          </a:p>
        </p:txBody>
      </p:sp>
      <p:sp>
        <p:nvSpPr>
          <p:cNvPr id="11" name="Freeform 10"/>
          <p:cNvSpPr/>
          <p:nvPr/>
        </p:nvSpPr>
        <p:spPr>
          <a:xfrm>
            <a:off x="3865418" y="1648691"/>
            <a:ext cx="5250873" cy="3408219"/>
          </a:xfrm>
          <a:custGeom>
            <a:avLst/>
            <a:gdLst>
              <a:gd name="connsiteX0" fmla="*/ 0 w 5500255"/>
              <a:gd name="connsiteY0" fmla="*/ 0 h 3325091"/>
              <a:gd name="connsiteX1" fmla="*/ 2216727 w 5500255"/>
              <a:gd name="connsiteY1" fmla="*/ 1704109 h 3325091"/>
              <a:gd name="connsiteX2" fmla="*/ 2604655 w 5500255"/>
              <a:gd name="connsiteY2" fmla="*/ 1676400 h 3325091"/>
              <a:gd name="connsiteX3" fmla="*/ 2687782 w 5500255"/>
              <a:gd name="connsiteY3" fmla="*/ 1953491 h 3325091"/>
              <a:gd name="connsiteX4" fmla="*/ 5126182 w 5500255"/>
              <a:gd name="connsiteY4" fmla="*/ 3325091 h 3325091"/>
              <a:gd name="connsiteX5" fmla="*/ 5500255 w 5500255"/>
              <a:gd name="connsiteY5" fmla="*/ 2812473 h 3325091"/>
              <a:gd name="connsiteX0" fmla="*/ 0 w 5126182"/>
              <a:gd name="connsiteY0" fmla="*/ 0 h 3325091"/>
              <a:gd name="connsiteX1" fmla="*/ 2216727 w 5126182"/>
              <a:gd name="connsiteY1" fmla="*/ 1704109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216727 w 5126182"/>
              <a:gd name="connsiteY1" fmla="*/ 1704109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04655 w 5126182"/>
              <a:gd name="connsiteY2" fmla="*/ 167640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87782 w 5126182"/>
              <a:gd name="connsiteY2" fmla="*/ 1745673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687782 w 5126182"/>
              <a:gd name="connsiteY2" fmla="*/ 1745673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770909 w 5126182"/>
              <a:gd name="connsiteY2" fmla="*/ 1704110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687782 w 5126182"/>
              <a:gd name="connsiteY3" fmla="*/ 1953491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812472 w 5126182"/>
              <a:gd name="connsiteY2" fmla="*/ 1634838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964872 w 5126182"/>
              <a:gd name="connsiteY3" fmla="*/ 2119745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3103417 w 5126182"/>
              <a:gd name="connsiteY3" fmla="*/ 2299854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3103417 w 5126182"/>
              <a:gd name="connsiteY3" fmla="*/ 2299854 h 3325091"/>
              <a:gd name="connsiteX4" fmla="*/ 5126182 w 5126182"/>
              <a:gd name="connsiteY4" fmla="*/ 3325091 h 3325091"/>
              <a:gd name="connsiteX0" fmla="*/ 0 w 5126182"/>
              <a:gd name="connsiteY0" fmla="*/ 0 h 3325091"/>
              <a:gd name="connsiteX1" fmla="*/ 2022763 w 5126182"/>
              <a:gd name="connsiteY1" fmla="*/ 1939636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126182"/>
              <a:gd name="connsiteY0" fmla="*/ 0 h 3325091"/>
              <a:gd name="connsiteX1" fmla="*/ 1842654 w 5126182"/>
              <a:gd name="connsiteY1" fmla="*/ 2230582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126182"/>
              <a:gd name="connsiteY0" fmla="*/ 0 h 3325091"/>
              <a:gd name="connsiteX1" fmla="*/ 1842654 w 5126182"/>
              <a:gd name="connsiteY1" fmla="*/ 2286000 h 3325091"/>
              <a:gd name="connsiteX2" fmla="*/ 2590799 w 5126182"/>
              <a:gd name="connsiteY2" fmla="*/ 1801093 h 3325091"/>
              <a:gd name="connsiteX3" fmla="*/ 2729346 w 5126182"/>
              <a:gd name="connsiteY3" fmla="*/ 1870364 h 3325091"/>
              <a:gd name="connsiteX4" fmla="*/ 3103417 w 5126182"/>
              <a:gd name="connsiteY4" fmla="*/ 2299854 h 3325091"/>
              <a:gd name="connsiteX5" fmla="*/ 5126182 w 5126182"/>
              <a:gd name="connsiteY5" fmla="*/ 3325091 h 3325091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90799 w 5250873"/>
              <a:gd name="connsiteY2" fmla="*/ 1801093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90799 w 5250873"/>
              <a:gd name="connsiteY2" fmla="*/ 1801093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729346 w 5250873"/>
              <a:gd name="connsiteY3" fmla="*/ 1870364 h 3408219"/>
              <a:gd name="connsiteX4" fmla="*/ 3103417 w 5250873"/>
              <a:gd name="connsiteY4" fmla="*/ 2299854 h 3408219"/>
              <a:gd name="connsiteX5" fmla="*/ 5250873 w 5250873"/>
              <a:gd name="connsiteY5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3103417 w 5250873"/>
              <a:gd name="connsiteY3" fmla="*/ 2299854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64871 w 5250873"/>
              <a:gd name="connsiteY3" fmla="*/ 2632364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09452 w 5250873"/>
              <a:gd name="connsiteY3" fmla="*/ 2757055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909452 w 5250873"/>
              <a:gd name="connsiteY3" fmla="*/ 2757055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54034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147456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604654 w 5250873"/>
              <a:gd name="connsiteY2" fmla="*/ 2396837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76945 w 5250873"/>
              <a:gd name="connsiteY2" fmla="*/ 2202873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507672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867888 w 5250873"/>
              <a:gd name="connsiteY3" fmla="*/ 2923309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6 w 5250873"/>
              <a:gd name="connsiteY2" fmla="*/ 2410691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13708 w 5250873"/>
              <a:gd name="connsiteY2" fmla="*/ 2341418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1842654 w 5250873"/>
              <a:gd name="connsiteY1" fmla="*/ 2286000 h 3408219"/>
              <a:gd name="connsiteX2" fmla="*/ 2369127 w 5250873"/>
              <a:gd name="connsiteY2" fmla="*/ 2369127 h 3408219"/>
              <a:gd name="connsiteX3" fmla="*/ 2604652 w 5250873"/>
              <a:gd name="connsiteY3" fmla="*/ 2840182 h 3408219"/>
              <a:gd name="connsiteX4" fmla="*/ 5250873 w 5250873"/>
              <a:gd name="connsiteY4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2604652 w 5250873"/>
              <a:gd name="connsiteY2" fmla="*/ 2840182 h 3408219"/>
              <a:gd name="connsiteX3" fmla="*/ 5250873 w 5250873"/>
              <a:gd name="connsiteY3" fmla="*/ 3408219 h 3408219"/>
              <a:gd name="connsiteX0" fmla="*/ 0 w 5250873"/>
              <a:gd name="connsiteY0" fmla="*/ 0 h 3408219"/>
              <a:gd name="connsiteX1" fmla="*/ 2369127 w 5250873"/>
              <a:gd name="connsiteY1" fmla="*/ 2369127 h 3408219"/>
              <a:gd name="connsiteX2" fmla="*/ 5250873 w 5250873"/>
              <a:gd name="connsiteY2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  <a:gd name="connsiteX0" fmla="*/ 0 w 5250873"/>
              <a:gd name="connsiteY0" fmla="*/ 0 h 3408219"/>
              <a:gd name="connsiteX1" fmla="*/ 5250873 w 5250873"/>
              <a:gd name="connsiteY1" fmla="*/ 3408219 h 340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0873" h="3408219">
                <a:moveTo>
                  <a:pt x="0" y="0"/>
                </a:moveTo>
                <a:cubicBezTo>
                  <a:pt x="614218" y="3006436"/>
                  <a:pt x="3334327" y="3241964"/>
                  <a:pt x="5250873" y="34082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047232" y="4416067"/>
            <a:ext cx="748792" cy="280903"/>
          </a:xfrm>
          <a:custGeom>
            <a:avLst/>
            <a:gdLst>
              <a:gd name="connsiteX0" fmla="*/ 0 w 603504"/>
              <a:gd name="connsiteY0" fmla="*/ 164592 h 414528"/>
              <a:gd name="connsiteX1" fmla="*/ 414528 w 603504"/>
              <a:gd name="connsiteY1" fmla="*/ 0 h 414528"/>
              <a:gd name="connsiteX2" fmla="*/ 603504 w 603504"/>
              <a:gd name="connsiteY2" fmla="*/ 414528 h 414528"/>
              <a:gd name="connsiteX0" fmla="*/ 0 w 603504"/>
              <a:gd name="connsiteY0" fmla="*/ 181619 h 431555"/>
              <a:gd name="connsiteX1" fmla="*/ 414528 w 603504"/>
              <a:gd name="connsiteY1" fmla="*/ 17027 h 431555"/>
              <a:gd name="connsiteX2" fmla="*/ 603504 w 603504"/>
              <a:gd name="connsiteY2" fmla="*/ 431555 h 431555"/>
              <a:gd name="connsiteX0" fmla="*/ 0 w 603504"/>
              <a:gd name="connsiteY0" fmla="*/ 181619 h 431555"/>
              <a:gd name="connsiteX1" fmla="*/ 414528 w 603504"/>
              <a:gd name="connsiteY1" fmla="*/ 17027 h 431555"/>
              <a:gd name="connsiteX2" fmla="*/ 603504 w 603504"/>
              <a:gd name="connsiteY2" fmla="*/ 431555 h 431555"/>
              <a:gd name="connsiteX0" fmla="*/ 0 w 603504"/>
              <a:gd name="connsiteY0" fmla="*/ 175966 h 425902"/>
              <a:gd name="connsiteX1" fmla="*/ 438912 w 603504"/>
              <a:gd name="connsiteY1" fmla="*/ 17470 h 425902"/>
              <a:gd name="connsiteX2" fmla="*/ 603504 w 603504"/>
              <a:gd name="connsiteY2" fmla="*/ 425902 h 425902"/>
              <a:gd name="connsiteX0" fmla="*/ 0 w 603504"/>
              <a:gd name="connsiteY0" fmla="*/ 175966 h 425902"/>
              <a:gd name="connsiteX1" fmla="*/ 438912 w 603504"/>
              <a:gd name="connsiteY1" fmla="*/ 17470 h 425902"/>
              <a:gd name="connsiteX2" fmla="*/ 603504 w 603504"/>
              <a:gd name="connsiteY2" fmla="*/ 425902 h 425902"/>
              <a:gd name="connsiteX0" fmla="*/ 0 w 792480"/>
              <a:gd name="connsiteY0" fmla="*/ 175966 h 468574"/>
              <a:gd name="connsiteX1" fmla="*/ 438912 w 792480"/>
              <a:gd name="connsiteY1" fmla="*/ 17470 h 468574"/>
              <a:gd name="connsiteX2" fmla="*/ 792480 w 792480"/>
              <a:gd name="connsiteY2" fmla="*/ 468574 h 468574"/>
              <a:gd name="connsiteX0" fmla="*/ 0 w 792480"/>
              <a:gd name="connsiteY0" fmla="*/ 167610 h 460218"/>
              <a:gd name="connsiteX1" fmla="*/ 438912 w 792480"/>
              <a:gd name="connsiteY1" fmla="*/ 9114 h 460218"/>
              <a:gd name="connsiteX2" fmla="*/ 792480 w 792480"/>
              <a:gd name="connsiteY2" fmla="*/ 460218 h 460218"/>
              <a:gd name="connsiteX0" fmla="*/ 0 w 792480"/>
              <a:gd name="connsiteY0" fmla="*/ 2893 h 295501"/>
              <a:gd name="connsiteX1" fmla="*/ 475488 w 792480"/>
              <a:gd name="connsiteY1" fmla="*/ 15085 h 295501"/>
              <a:gd name="connsiteX2" fmla="*/ 792480 w 792480"/>
              <a:gd name="connsiteY2" fmla="*/ 295501 h 295501"/>
              <a:gd name="connsiteX0" fmla="*/ 0 w 792480"/>
              <a:gd name="connsiteY0" fmla="*/ 0 h 292608"/>
              <a:gd name="connsiteX1" fmla="*/ 518160 w 792480"/>
              <a:gd name="connsiteY1" fmla="*/ 18288 h 292608"/>
              <a:gd name="connsiteX2" fmla="*/ 792480 w 792480"/>
              <a:gd name="connsiteY2" fmla="*/ 292608 h 292608"/>
              <a:gd name="connsiteX0" fmla="*/ 0 w 725424"/>
              <a:gd name="connsiteY0" fmla="*/ 20178 h 288402"/>
              <a:gd name="connsiteX1" fmla="*/ 451104 w 725424"/>
              <a:gd name="connsiteY1" fmla="*/ 14082 h 288402"/>
              <a:gd name="connsiteX2" fmla="*/ 725424 w 725424"/>
              <a:gd name="connsiteY2" fmla="*/ 288402 h 288402"/>
              <a:gd name="connsiteX0" fmla="*/ 0 w 725424"/>
              <a:gd name="connsiteY0" fmla="*/ 8638 h 276862"/>
              <a:gd name="connsiteX1" fmla="*/ 469392 w 725424"/>
              <a:gd name="connsiteY1" fmla="*/ 14734 h 276862"/>
              <a:gd name="connsiteX2" fmla="*/ 725424 w 725424"/>
              <a:gd name="connsiteY2" fmla="*/ 276862 h 276862"/>
              <a:gd name="connsiteX0" fmla="*/ 0 w 725424"/>
              <a:gd name="connsiteY0" fmla="*/ 10450 h 278674"/>
              <a:gd name="connsiteX1" fmla="*/ 469392 w 725424"/>
              <a:gd name="connsiteY1" fmla="*/ 16546 h 278674"/>
              <a:gd name="connsiteX2" fmla="*/ 725424 w 725424"/>
              <a:gd name="connsiteY2" fmla="*/ 278674 h 278674"/>
              <a:gd name="connsiteX0" fmla="*/ 0 w 725424"/>
              <a:gd name="connsiteY0" fmla="*/ 10450 h 278674"/>
              <a:gd name="connsiteX1" fmla="*/ 469392 w 725424"/>
              <a:gd name="connsiteY1" fmla="*/ 16546 h 278674"/>
              <a:gd name="connsiteX2" fmla="*/ 725424 w 725424"/>
              <a:gd name="connsiteY2" fmla="*/ 278674 h 278674"/>
              <a:gd name="connsiteX0" fmla="*/ 0 w 713232"/>
              <a:gd name="connsiteY0" fmla="*/ 21823 h 277855"/>
              <a:gd name="connsiteX1" fmla="*/ 457200 w 713232"/>
              <a:gd name="connsiteY1" fmla="*/ 15727 h 277855"/>
              <a:gd name="connsiteX2" fmla="*/ 713232 w 713232"/>
              <a:gd name="connsiteY2" fmla="*/ 277855 h 277855"/>
              <a:gd name="connsiteX0" fmla="*/ 0 w 713232"/>
              <a:gd name="connsiteY0" fmla="*/ 21823 h 277855"/>
              <a:gd name="connsiteX1" fmla="*/ 457200 w 713232"/>
              <a:gd name="connsiteY1" fmla="*/ 15727 h 277855"/>
              <a:gd name="connsiteX2" fmla="*/ 713232 w 713232"/>
              <a:gd name="connsiteY2" fmla="*/ 277855 h 277855"/>
              <a:gd name="connsiteX0" fmla="*/ 0 w 743712"/>
              <a:gd name="connsiteY0" fmla="*/ 21823 h 296143"/>
              <a:gd name="connsiteX1" fmla="*/ 457200 w 743712"/>
              <a:gd name="connsiteY1" fmla="*/ 15727 h 296143"/>
              <a:gd name="connsiteX2" fmla="*/ 743712 w 743712"/>
              <a:gd name="connsiteY2" fmla="*/ 296143 h 296143"/>
              <a:gd name="connsiteX0" fmla="*/ 0 w 748792"/>
              <a:gd name="connsiteY0" fmla="*/ 21823 h 280903"/>
              <a:gd name="connsiteX1" fmla="*/ 457200 w 748792"/>
              <a:gd name="connsiteY1" fmla="*/ 15727 h 280903"/>
              <a:gd name="connsiteX2" fmla="*/ 748792 w 748792"/>
              <a:gd name="connsiteY2" fmla="*/ 280903 h 280903"/>
              <a:gd name="connsiteX0" fmla="*/ 0 w 743712"/>
              <a:gd name="connsiteY0" fmla="*/ 12339 h 281579"/>
              <a:gd name="connsiteX1" fmla="*/ 452120 w 743712"/>
              <a:gd name="connsiteY1" fmla="*/ 16403 h 281579"/>
              <a:gd name="connsiteX2" fmla="*/ 743712 w 743712"/>
              <a:gd name="connsiteY2" fmla="*/ 281579 h 281579"/>
              <a:gd name="connsiteX0" fmla="*/ 0 w 743712"/>
              <a:gd name="connsiteY0" fmla="*/ 17074 h 281234"/>
              <a:gd name="connsiteX1" fmla="*/ 452120 w 743712"/>
              <a:gd name="connsiteY1" fmla="*/ 16058 h 281234"/>
              <a:gd name="connsiteX2" fmla="*/ 743712 w 743712"/>
              <a:gd name="connsiteY2" fmla="*/ 281234 h 281234"/>
              <a:gd name="connsiteX0" fmla="*/ 0 w 748792"/>
              <a:gd name="connsiteY0" fmla="*/ 21823 h 280903"/>
              <a:gd name="connsiteX1" fmla="*/ 457200 w 748792"/>
              <a:gd name="connsiteY1" fmla="*/ 15727 h 280903"/>
              <a:gd name="connsiteX2" fmla="*/ 748792 w 748792"/>
              <a:gd name="connsiteY2" fmla="*/ 280903 h 2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792" h="280903">
                <a:moveTo>
                  <a:pt x="0" y="21823"/>
                </a:moveTo>
                <a:cubicBezTo>
                  <a:pt x="254000" y="155935"/>
                  <a:pt x="288544" y="-57425"/>
                  <a:pt x="457200" y="15727"/>
                </a:cubicBezTo>
                <a:cubicBezTo>
                  <a:pt x="599440" y="80751"/>
                  <a:pt x="484632" y="209783"/>
                  <a:pt x="748792" y="2809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Multiply 41"/>
          <p:cNvSpPr/>
          <p:nvPr/>
        </p:nvSpPr>
        <p:spPr>
          <a:xfrm>
            <a:off x="3754627" y="1502295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Multiply 42"/>
          <p:cNvSpPr/>
          <p:nvPr/>
        </p:nvSpPr>
        <p:spPr>
          <a:xfrm>
            <a:off x="3831519" y="188453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Multiply 44"/>
          <p:cNvSpPr/>
          <p:nvPr/>
        </p:nvSpPr>
        <p:spPr>
          <a:xfrm>
            <a:off x="3989248" y="2174919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Multiply 46"/>
          <p:cNvSpPr/>
          <p:nvPr/>
        </p:nvSpPr>
        <p:spPr>
          <a:xfrm>
            <a:off x="4054974" y="2548187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Multiply 49"/>
          <p:cNvSpPr/>
          <p:nvPr/>
        </p:nvSpPr>
        <p:spPr>
          <a:xfrm>
            <a:off x="4253270" y="275702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Multiply 51"/>
          <p:cNvSpPr/>
          <p:nvPr/>
        </p:nvSpPr>
        <p:spPr>
          <a:xfrm>
            <a:off x="4386307" y="2993266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Multiply 53"/>
          <p:cNvSpPr/>
          <p:nvPr/>
        </p:nvSpPr>
        <p:spPr>
          <a:xfrm>
            <a:off x="4438908" y="3225253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Multiply 54"/>
          <p:cNvSpPr/>
          <p:nvPr/>
        </p:nvSpPr>
        <p:spPr>
          <a:xfrm>
            <a:off x="4737975" y="3451096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Multiply 55"/>
          <p:cNvSpPr/>
          <p:nvPr/>
        </p:nvSpPr>
        <p:spPr>
          <a:xfrm>
            <a:off x="4592691" y="342444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Multiply 57"/>
          <p:cNvSpPr/>
          <p:nvPr/>
        </p:nvSpPr>
        <p:spPr>
          <a:xfrm>
            <a:off x="4806550" y="3652289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Multiply 58"/>
          <p:cNvSpPr/>
          <p:nvPr/>
        </p:nvSpPr>
        <p:spPr>
          <a:xfrm>
            <a:off x="5028007" y="3716395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Multiply 59"/>
          <p:cNvSpPr/>
          <p:nvPr/>
        </p:nvSpPr>
        <p:spPr>
          <a:xfrm>
            <a:off x="5149578" y="3947580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Multiply 60"/>
          <p:cNvSpPr/>
          <p:nvPr/>
        </p:nvSpPr>
        <p:spPr>
          <a:xfrm>
            <a:off x="5268451" y="3922566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Multiply 61"/>
          <p:cNvSpPr/>
          <p:nvPr/>
        </p:nvSpPr>
        <p:spPr>
          <a:xfrm>
            <a:off x="5390936" y="3996343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Multiply 63"/>
          <p:cNvSpPr/>
          <p:nvPr/>
        </p:nvSpPr>
        <p:spPr>
          <a:xfrm>
            <a:off x="5703671" y="4196303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Multiply 64"/>
          <p:cNvSpPr/>
          <p:nvPr/>
        </p:nvSpPr>
        <p:spPr>
          <a:xfrm>
            <a:off x="5503400" y="4163632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/>
          <p:cNvSpPr/>
          <p:nvPr/>
        </p:nvSpPr>
        <p:spPr>
          <a:xfrm>
            <a:off x="5827050" y="425603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Multiply 75"/>
          <p:cNvSpPr/>
          <p:nvPr/>
        </p:nvSpPr>
        <p:spPr>
          <a:xfrm>
            <a:off x="5957516" y="4395682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Multiply 76"/>
          <p:cNvSpPr/>
          <p:nvPr/>
        </p:nvSpPr>
        <p:spPr>
          <a:xfrm>
            <a:off x="6113378" y="4357425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Multiply 81"/>
          <p:cNvSpPr/>
          <p:nvPr/>
        </p:nvSpPr>
        <p:spPr>
          <a:xfrm>
            <a:off x="6595870" y="4572676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Multiply 82"/>
          <p:cNvSpPr/>
          <p:nvPr/>
        </p:nvSpPr>
        <p:spPr>
          <a:xfrm>
            <a:off x="6793389" y="4594973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Multiply 84"/>
          <p:cNvSpPr/>
          <p:nvPr/>
        </p:nvSpPr>
        <p:spPr>
          <a:xfrm>
            <a:off x="6990908" y="4649086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Multiply 86"/>
          <p:cNvSpPr/>
          <p:nvPr/>
        </p:nvSpPr>
        <p:spPr>
          <a:xfrm>
            <a:off x="7182635" y="4691998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Multiply 87"/>
          <p:cNvSpPr/>
          <p:nvPr/>
        </p:nvSpPr>
        <p:spPr>
          <a:xfrm>
            <a:off x="7308240" y="4814718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Multiply 90"/>
          <p:cNvSpPr/>
          <p:nvPr/>
        </p:nvSpPr>
        <p:spPr>
          <a:xfrm>
            <a:off x="7844054" y="4903713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Multiply 91"/>
          <p:cNvSpPr/>
          <p:nvPr/>
        </p:nvSpPr>
        <p:spPr>
          <a:xfrm>
            <a:off x="7952686" y="489989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Multiply 92"/>
          <p:cNvSpPr/>
          <p:nvPr/>
        </p:nvSpPr>
        <p:spPr>
          <a:xfrm>
            <a:off x="8238525" y="4951037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Multiply 93"/>
          <p:cNvSpPr/>
          <p:nvPr/>
        </p:nvSpPr>
        <p:spPr>
          <a:xfrm>
            <a:off x="8348978" y="4951570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Multiply 94"/>
          <p:cNvSpPr/>
          <p:nvPr/>
        </p:nvSpPr>
        <p:spPr>
          <a:xfrm>
            <a:off x="8502761" y="493327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Multiply 96"/>
          <p:cNvSpPr/>
          <p:nvPr/>
        </p:nvSpPr>
        <p:spPr>
          <a:xfrm>
            <a:off x="8800557" y="500205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Multiply 97"/>
          <p:cNvSpPr/>
          <p:nvPr/>
        </p:nvSpPr>
        <p:spPr>
          <a:xfrm>
            <a:off x="9042391" y="4939810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Multiply 98"/>
          <p:cNvSpPr/>
          <p:nvPr/>
        </p:nvSpPr>
        <p:spPr>
          <a:xfrm>
            <a:off x="8946382" y="4951569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Multiply 99"/>
          <p:cNvSpPr/>
          <p:nvPr/>
        </p:nvSpPr>
        <p:spPr>
          <a:xfrm>
            <a:off x="8670678" y="490406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Multiply 100"/>
          <p:cNvSpPr/>
          <p:nvPr/>
        </p:nvSpPr>
        <p:spPr>
          <a:xfrm>
            <a:off x="8111894" y="4848400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Multiply 102"/>
          <p:cNvSpPr/>
          <p:nvPr/>
        </p:nvSpPr>
        <p:spPr>
          <a:xfrm>
            <a:off x="7741567" y="4781841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Multiply 103"/>
          <p:cNvSpPr/>
          <p:nvPr/>
        </p:nvSpPr>
        <p:spPr>
          <a:xfrm>
            <a:off x="7604796" y="477399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Multiply 104"/>
          <p:cNvSpPr/>
          <p:nvPr/>
        </p:nvSpPr>
        <p:spPr>
          <a:xfrm>
            <a:off x="7470606" y="4752927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Multiply 105"/>
          <p:cNvSpPr/>
          <p:nvPr/>
        </p:nvSpPr>
        <p:spPr>
          <a:xfrm>
            <a:off x="6488458" y="447257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Multiply 106"/>
          <p:cNvSpPr/>
          <p:nvPr/>
        </p:nvSpPr>
        <p:spPr>
          <a:xfrm>
            <a:off x="6255003" y="4301180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Multiply 107"/>
          <p:cNvSpPr/>
          <p:nvPr/>
        </p:nvSpPr>
        <p:spPr>
          <a:xfrm>
            <a:off x="6393124" y="4329714"/>
            <a:ext cx="153783" cy="153783"/>
          </a:xfrm>
          <a:prstGeom prst="mathMultiply">
            <a:avLst>
              <a:gd name="adj1" fmla="val 382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79" y="513697"/>
            <a:ext cx="3412518" cy="3357918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8596568" y="6536937"/>
            <a:ext cx="2822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https://en.wikipedia.org/wiki/Nobel_Prize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24663" y="2269964"/>
            <a:ext cx="260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Aha!!</a:t>
            </a:r>
            <a:endParaRPr lang="en-US" sz="3200" dirty="0"/>
          </a:p>
        </p:txBody>
      </p:sp>
      <p:sp>
        <p:nvSpPr>
          <p:cNvPr id="111" name="Freeform 110"/>
          <p:cNvSpPr/>
          <p:nvPr/>
        </p:nvSpPr>
        <p:spPr>
          <a:xfrm>
            <a:off x="6257590" y="2873280"/>
            <a:ext cx="418353" cy="1454467"/>
          </a:xfrm>
          <a:custGeom>
            <a:avLst/>
            <a:gdLst>
              <a:gd name="connsiteX0" fmla="*/ 328612 w 328612"/>
              <a:gd name="connsiteY0" fmla="*/ 1328737 h 1328737"/>
              <a:gd name="connsiteX1" fmla="*/ 0 w 328612"/>
              <a:gd name="connsiteY1" fmla="*/ 0 h 1328737"/>
              <a:gd name="connsiteX0" fmla="*/ 328612 w 428451"/>
              <a:gd name="connsiteY0" fmla="*/ 1328737 h 1328737"/>
              <a:gd name="connsiteX1" fmla="*/ 0 w 428451"/>
              <a:gd name="connsiteY1" fmla="*/ 0 h 1328737"/>
              <a:gd name="connsiteX0" fmla="*/ 228600 w 343008"/>
              <a:gd name="connsiteY0" fmla="*/ 1500187 h 1500187"/>
              <a:gd name="connsiteX1" fmla="*/ 0 w 343008"/>
              <a:gd name="connsiteY1" fmla="*/ 0 h 1500187"/>
              <a:gd name="connsiteX0" fmla="*/ 228600 w 370720"/>
              <a:gd name="connsiteY0" fmla="*/ 1500187 h 1500187"/>
              <a:gd name="connsiteX1" fmla="*/ 0 w 370720"/>
              <a:gd name="connsiteY1" fmla="*/ 0 h 1500187"/>
              <a:gd name="connsiteX0" fmla="*/ 289560 w 418353"/>
              <a:gd name="connsiteY0" fmla="*/ 1454467 h 1454467"/>
              <a:gd name="connsiteX1" fmla="*/ 0 w 418353"/>
              <a:gd name="connsiteY1" fmla="*/ 0 h 145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353" h="1454467">
                <a:moveTo>
                  <a:pt x="289560" y="1454467"/>
                </a:moveTo>
                <a:cubicBezTo>
                  <a:pt x="608648" y="711518"/>
                  <a:pt x="266699" y="314325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42" grpId="0" animBg="1"/>
      <p:bldP spid="43" grpId="0" animBg="1"/>
      <p:bldP spid="45" grpId="0" animBg="1"/>
      <p:bldP spid="47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76" grpId="0" animBg="1"/>
      <p:bldP spid="77" grpId="0" animBg="1"/>
      <p:bldP spid="82" grpId="0" animBg="1"/>
      <p:bldP spid="83" grpId="0" animBg="1"/>
      <p:bldP spid="85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/>
      <p:bldP spid="1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</a:t>
            </a:r>
            <a:r>
              <a:rPr lang="en-US" dirty="0" smtClean="0"/>
              <a:t>Minimization -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Receive i.i.d. training </a:t>
            </a:r>
            <a:r>
              <a:rPr lang="en-US" dirty="0" smtClean="0"/>
              <a:t>samples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Chose </a:t>
            </a:r>
            <a:r>
              <a:rPr lang="en-US" dirty="0"/>
              <a:t>the </a:t>
            </a:r>
            <a:r>
              <a:rPr lang="en-US" i="1" dirty="0" smtClean="0"/>
              <a:t>best-looking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we really wanted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guarantee that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73" y="1449579"/>
            <a:ext cx="9744695" cy="455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74" y="2301364"/>
            <a:ext cx="8279694" cy="1251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69" y="5417981"/>
            <a:ext cx="2784589" cy="548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57" y="3948746"/>
            <a:ext cx="855952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of Love at First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be safe only if no </a:t>
            </a:r>
            <a:r>
              <a:rPr lang="en-US" dirty="0"/>
              <a:t>model fools us</a:t>
            </a:r>
          </a:p>
          <a:p>
            <a:r>
              <a:rPr lang="en-US" dirty="0"/>
              <a:t>No bad model appears good on the training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good model appears bad on the training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Claim: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the training set is such that                                                                     , 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6" y="2127050"/>
            <a:ext cx="5423776" cy="543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7" y="3699246"/>
            <a:ext cx="5423775" cy="543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40106" y="6549761"/>
            <a:ext cx="3269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http://sweetclipart.com/silhouette-hands-air-970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00" y="1740439"/>
            <a:ext cx="3203598" cy="1590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47" y="3387392"/>
            <a:ext cx="285927" cy="264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35" y="3387393"/>
            <a:ext cx="270991" cy="302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53" y="3387394"/>
            <a:ext cx="277392" cy="302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30" y="3387394"/>
            <a:ext cx="279526" cy="307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14" y="3387395"/>
            <a:ext cx="283794" cy="302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05" y="3387395"/>
            <a:ext cx="277393" cy="3072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25" y="3387395"/>
            <a:ext cx="279527" cy="3072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35" y="3387395"/>
            <a:ext cx="288062" cy="3072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76" y="3387394"/>
            <a:ext cx="279526" cy="307264"/>
          </a:xfrm>
          <a:prstGeom prst="rect">
            <a:avLst/>
          </a:prstGeom>
        </p:spPr>
      </p:pic>
      <p:sp>
        <p:nvSpPr>
          <p:cNvPr id="29" name="Oval Callout 28"/>
          <p:cNvSpPr/>
          <p:nvPr/>
        </p:nvSpPr>
        <p:spPr>
          <a:xfrm>
            <a:off x="9894333" y="731831"/>
            <a:ext cx="1645920" cy="658368"/>
          </a:xfrm>
          <a:prstGeom prst="wedgeEllipseCallout">
            <a:avLst>
              <a:gd name="adj1" fmla="val -46759"/>
              <a:gd name="adj2" fmla="val 9861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Pick 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7887819" y="1043038"/>
            <a:ext cx="1645920" cy="658368"/>
          </a:xfrm>
          <a:prstGeom prst="wedgeEllipseCallout">
            <a:avLst>
              <a:gd name="adj1" fmla="val 6574"/>
              <a:gd name="adj2" fmla="val 1125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Pick Me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87" y="4949161"/>
            <a:ext cx="5371644" cy="54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51" y="5697218"/>
            <a:ext cx="3785943" cy="5486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29007" y="4102446"/>
            <a:ext cx="260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Nice!!</a:t>
            </a:r>
            <a:endParaRPr lang="en-US" sz="3200" dirty="0"/>
          </a:p>
        </p:txBody>
      </p:sp>
      <p:sp>
        <p:nvSpPr>
          <p:cNvPr id="31" name="Freeform 30"/>
          <p:cNvSpPr/>
          <p:nvPr/>
        </p:nvSpPr>
        <p:spPr>
          <a:xfrm>
            <a:off x="8129085" y="4639503"/>
            <a:ext cx="1985707" cy="1481651"/>
          </a:xfrm>
          <a:custGeom>
            <a:avLst/>
            <a:gdLst>
              <a:gd name="connsiteX0" fmla="*/ 328612 w 328612"/>
              <a:gd name="connsiteY0" fmla="*/ 1328737 h 1328737"/>
              <a:gd name="connsiteX1" fmla="*/ 0 w 328612"/>
              <a:gd name="connsiteY1" fmla="*/ 0 h 1328737"/>
              <a:gd name="connsiteX0" fmla="*/ 328612 w 428451"/>
              <a:gd name="connsiteY0" fmla="*/ 1328737 h 1328737"/>
              <a:gd name="connsiteX1" fmla="*/ 0 w 428451"/>
              <a:gd name="connsiteY1" fmla="*/ 0 h 1328737"/>
              <a:gd name="connsiteX0" fmla="*/ 228600 w 343008"/>
              <a:gd name="connsiteY0" fmla="*/ 1500187 h 1500187"/>
              <a:gd name="connsiteX1" fmla="*/ 0 w 343008"/>
              <a:gd name="connsiteY1" fmla="*/ 0 h 1500187"/>
              <a:gd name="connsiteX0" fmla="*/ 228600 w 370720"/>
              <a:gd name="connsiteY0" fmla="*/ 1500187 h 1500187"/>
              <a:gd name="connsiteX1" fmla="*/ 0 w 370720"/>
              <a:gd name="connsiteY1" fmla="*/ 0 h 1500187"/>
              <a:gd name="connsiteX0" fmla="*/ 289560 w 418353"/>
              <a:gd name="connsiteY0" fmla="*/ 1454467 h 1454467"/>
              <a:gd name="connsiteX1" fmla="*/ 0 w 418353"/>
              <a:gd name="connsiteY1" fmla="*/ 0 h 1454467"/>
              <a:gd name="connsiteX0" fmla="*/ 100072 w 279504"/>
              <a:gd name="connsiteY0" fmla="*/ 1570807 h 1570807"/>
              <a:gd name="connsiteX1" fmla="*/ 0 w 279504"/>
              <a:gd name="connsiteY1" fmla="*/ 0 h 1570807"/>
              <a:gd name="connsiteX0" fmla="*/ 0 w 1908123"/>
              <a:gd name="connsiteY0" fmla="*/ 1090907 h 1090907"/>
              <a:gd name="connsiteX1" fmla="*/ 1881657 w 1908123"/>
              <a:gd name="connsiteY1" fmla="*/ 0 h 1090907"/>
              <a:gd name="connsiteX0" fmla="*/ 0 w 1465639"/>
              <a:gd name="connsiteY0" fmla="*/ 1294501 h 1294501"/>
              <a:gd name="connsiteX1" fmla="*/ 1431623 w 1465639"/>
              <a:gd name="connsiteY1" fmla="*/ 0 h 1294501"/>
              <a:gd name="connsiteX0" fmla="*/ 0 w 1431623"/>
              <a:gd name="connsiteY0" fmla="*/ 1294501 h 1294501"/>
              <a:gd name="connsiteX1" fmla="*/ 1431623 w 1431623"/>
              <a:gd name="connsiteY1" fmla="*/ 0 h 1294501"/>
              <a:gd name="connsiteX0" fmla="*/ 0 w 1431623"/>
              <a:gd name="connsiteY0" fmla="*/ 1294501 h 1294501"/>
              <a:gd name="connsiteX1" fmla="*/ 1431623 w 1431623"/>
              <a:gd name="connsiteY1" fmla="*/ 0 h 1294501"/>
              <a:gd name="connsiteX0" fmla="*/ 0 w 1407937"/>
              <a:gd name="connsiteY0" fmla="*/ 1338129 h 1338129"/>
              <a:gd name="connsiteX1" fmla="*/ 1407937 w 1407937"/>
              <a:gd name="connsiteY1" fmla="*/ 0 h 1338129"/>
              <a:gd name="connsiteX0" fmla="*/ 0 w 1407937"/>
              <a:gd name="connsiteY0" fmla="*/ 1472127 h 1472127"/>
              <a:gd name="connsiteX1" fmla="*/ 1407937 w 1407937"/>
              <a:gd name="connsiteY1" fmla="*/ 133998 h 1472127"/>
              <a:gd name="connsiteX0" fmla="*/ 0 w 1707960"/>
              <a:gd name="connsiteY0" fmla="*/ 1229832 h 1229832"/>
              <a:gd name="connsiteX1" fmla="*/ 1707960 w 1707960"/>
              <a:gd name="connsiteY1" fmla="*/ 168010 h 1229832"/>
              <a:gd name="connsiteX0" fmla="*/ 0 w 2544865"/>
              <a:gd name="connsiteY0" fmla="*/ 1217499 h 1217499"/>
              <a:gd name="connsiteX1" fmla="*/ 2544865 w 2544865"/>
              <a:gd name="connsiteY1" fmla="*/ 170219 h 1217499"/>
              <a:gd name="connsiteX0" fmla="*/ 0 w 2544865"/>
              <a:gd name="connsiteY0" fmla="*/ 1047280 h 1047280"/>
              <a:gd name="connsiteX1" fmla="*/ 2544865 w 2544865"/>
              <a:gd name="connsiteY1" fmla="*/ 0 h 1047280"/>
              <a:gd name="connsiteX0" fmla="*/ 0 w 1171077"/>
              <a:gd name="connsiteY0" fmla="*/ 1410840 h 1410840"/>
              <a:gd name="connsiteX1" fmla="*/ 1171077 w 1171077"/>
              <a:gd name="connsiteY1" fmla="*/ 0 h 1410840"/>
              <a:gd name="connsiteX0" fmla="*/ 0 w 1171077"/>
              <a:gd name="connsiteY0" fmla="*/ 1410840 h 1410840"/>
              <a:gd name="connsiteX1" fmla="*/ 1171077 w 1171077"/>
              <a:gd name="connsiteY1" fmla="*/ 0 h 1410840"/>
              <a:gd name="connsiteX0" fmla="*/ 0 w 1171077"/>
              <a:gd name="connsiteY0" fmla="*/ 1410840 h 1545417"/>
              <a:gd name="connsiteX1" fmla="*/ 1171077 w 1171077"/>
              <a:gd name="connsiteY1" fmla="*/ 0 h 1545417"/>
              <a:gd name="connsiteX0" fmla="*/ 0 w 1171077"/>
              <a:gd name="connsiteY0" fmla="*/ 1410840 h 1492359"/>
              <a:gd name="connsiteX1" fmla="*/ 1171077 w 1171077"/>
              <a:gd name="connsiteY1" fmla="*/ 0 h 1492359"/>
              <a:gd name="connsiteX0" fmla="*/ 0 w 1194763"/>
              <a:gd name="connsiteY0" fmla="*/ 1410840 h 1492359"/>
              <a:gd name="connsiteX1" fmla="*/ 1194763 w 1194763"/>
              <a:gd name="connsiteY1" fmla="*/ 0 h 1492359"/>
              <a:gd name="connsiteX0" fmla="*/ 0 w 1194763"/>
              <a:gd name="connsiteY0" fmla="*/ 1410840 h 1539421"/>
              <a:gd name="connsiteX1" fmla="*/ 1194763 w 1194763"/>
              <a:gd name="connsiteY1" fmla="*/ 0 h 1539421"/>
              <a:gd name="connsiteX0" fmla="*/ 0 w 1194763"/>
              <a:gd name="connsiteY0" fmla="*/ 1410840 h 1551035"/>
              <a:gd name="connsiteX1" fmla="*/ 1194763 w 1194763"/>
              <a:gd name="connsiteY1" fmla="*/ 0 h 1551035"/>
              <a:gd name="connsiteX0" fmla="*/ 0 w 1131601"/>
              <a:gd name="connsiteY0" fmla="*/ 1410840 h 1551035"/>
              <a:gd name="connsiteX1" fmla="*/ 1131601 w 1131601"/>
              <a:gd name="connsiteY1" fmla="*/ 0 h 1551035"/>
              <a:gd name="connsiteX0" fmla="*/ 0 w 1131601"/>
              <a:gd name="connsiteY0" fmla="*/ 1410840 h 1553105"/>
              <a:gd name="connsiteX1" fmla="*/ 1131601 w 1131601"/>
              <a:gd name="connsiteY1" fmla="*/ 0 h 1553105"/>
              <a:gd name="connsiteX0" fmla="*/ 0 w 1131601"/>
              <a:gd name="connsiteY0" fmla="*/ 1410840 h 1555215"/>
              <a:gd name="connsiteX1" fmla="*/ 1131601 w 1131601"/>
              <a:gd name="connsiteY1" fmla="*/ 0 h 155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601" h="1555215">
                <a:moveTo>
                  <a:pt x="0" y="1410840"/>
                </a:moveTo>
                <a:cubicBezTo>
                  <a:pt x="508575" y="1773114"/>
                  <a:pt x="1074593" y="1506805"/>
                  <a:pt x="1131601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animBg="1"/>
      <p:bldP spid="30" grpId="0" animBg="1"/>
      <p:bldP spid="27" grpId="0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Dangers of Love at First 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</a:p>
          <a:p>
            <a:pPr marL="0" indent="0">
              <a:buNone/>
            </a:pPr>
            <a:r>
              <a:rPr lang="en-US" dirty="0" smtClean="0"/>
              <a:t>Assumption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01" y="1337086"/>
            <a:ext cx="5371644" cy="543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9488" y="1806280"/>
            <a:ext cx="2602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Uniform Convergence</a:t>
            </a:r>
            <a:endParaRPr lang="en-US" sz="3200" dirty="0"/>
          </a:p>
        </p:txBody>
      </p:sp>
      <p:sp>
        <p:nvSpPr>
          <p:cNvPr id="9" name="Freeform 8"/>
          <p:cNvSpPr/>
          <p:nvPr/>
        </p:nvSpPr>
        <p:spPr>
          <a:xfrm>
            <a:off x="7654588" y="659138"/>
            <a:ext cx="3080215" cy="1214673"/>
          </a:xfrm>
          <a:custGeom>
            <a:avLst/>
            <a:gdLst>
              <a:gd name="connsiteX0" fmla="*/ 328612 w 328612"/>
              <a:gd name="connsiteY0" fmla="*/ 1328737 h 1328737"/>
              <a:gd name="connsiteX1" fmla="*/ 0 w 328612"/>
              <a:gd name="connsiteY1" fmla="*/ 0 h 1328737"/>
              <a:gd name="connsiteX0" fmla="*/ 328612 w 428451"/>
              <a:gd name="connsiteY0" fmla="*/ 1328737 h 1328737"/>
              <a:gd name="connsiteX1" fmla="*/ 0 w 428451"/>
              <a:gd name="connsiteY1" fmla="*/ 0 h 1328737"/>
              <a:gd name="connsiteX0" fmla="*/ 228600 w 343008"/>
              <a:gd name="connsiteY0" fmla="*/ 1500187 h 1500187"/>
              <a:gd name="connsiteX1" fmla="*/ 0 w 343008"/>
              <a:gd name="connsiteY1" fmla="*/ 0 h 1500187"/>
              <a:gd name="connsiteX0" fmla="*/ 228600 w 370720"/>
              <a:gd name="connsiteY0" fmla="*/ 1500187 h 1500187"/>
              <a:gd name="connsiteX1" fmla="*/ 0 w 370720"/>
              <a:gd name="connsiteY1" fmla="*/ 0 h 1500187"/>
              <a:gd name="connsiteX0" fmla="*/ 289560 w 418353"/>
              <a:gd name="connsiteY0" fmla="*/ 1454467 h 1454467"/>
              <a:gd name="connsiteX1" fmla="*/ 0 w 418353"/>
              <a:gd name="connsiteY1" fmla="*/ 0 h 1454467"/>
              <a:gd name="connsiteX0" fmla="*/ 100072 w 279504"/>
              <a:gd name="connsiteY0" fmla="*/ 1570807 h 1570807"/>
              <a:gd name="connsiteX1" fmla="*/ 0 w 279504"/>
              <a:gd name="connsiteY1" fmla="*/ 0 h 1570807"/>
              <a:gd name="connsiteX0" fmla="*/ 0 w 1908123"/>
              <a:gd name="connsiteY0" fmla="*/ 1090907 h 1090907"/>
              <a:gd name="connsiteX1" fmla="*/ 1881657 w 1908123"/>
              <a:gd name="connsiteY1" fmla="*/ 0 h 1090907"/>
              <a:gd name="connsiteX0" fmla="*/ 0 w 1465639"/>
              <a:gd name="connsiteY0" fmla="*/ 1294501 h 1294501"/>
              <a:gd name="connsiteX1" fmla="*/ 1431623 w 1465639"/>
              <a:gd name="connsiteY1" fmla="*/ 0 h 1294501"/>
              <a:gd name="connsiteX0" fmla="*/ 0 w 1431623"/>
              <a:gd name="connsiteY0" fmla="*/ 1294501 h 1294501"/>
              <a:gd name="connsiteX1" fmla="*/ 1431623 w 1431623"/>
              <a:gd name="connsiteY1" fmla="*/ 0 h 1294501"/>
              <a:gd name="connsiteX0" fmla="*/ 0 w 1431623"/>
              <a:gd name="connsiteY0" fmla="*/ 1294501 h 1294501"/>
              <a:gd name="connsiteX1" fmla="*/ 1431623 w 1431623"/>
              <a:gd name="connsiteY1" fmla="*/ 0 h 1294501"/>
              <a:gd name="connsiteX0" fmla="*/ 0 w 1407937"/>
              <a:gd name="connsiteY0" fmla="*/ 1338129 h 1338129"/>
              <a:gd name="connsiteX1" fmla="*/ 1407937 w 1407937"/>
              <a:gd name="connsiteY1" fmla="*/ 0 h 1338129"/>
              <a:gd name="connsiteX0" fmla="*/ 0 w 1407937"/>
              <a:gd name="connsiteY0" fmla="*/ 1472127 h 1472127"/>
              <a:gd name="connsiteX1" fmla="*/ 1407937 w 1407937"/>
              <a:gd name="connsiteY1" fmla="*/ 133998 h 1472127"/>
              <a:gd name="connsiteX0" fmla="*/ 0 w 1707960"/>
              <a:gd name="connsiteY0" fmla="*/ 1229832 h 1229832"/>
              <a:gd name="connsiteX1" fmla="*/ 1707960 w 1707960"/>
              <a:gd name="connsiteY1" fmla="*/ 168010 h 1229832"/>
              <a:gd name="connsiteX0" fmla="*/ 0 w 2544865"/>
              <a:gd name="connsiteY0" fmla="*/ 1217499 h 1217499"/>
              <a:gd name="connsiteX1" fmla="*/ 2544865 w 2544865"/>
              <a:gd name="connsiteY1" fmla="*/ 170219 h 1217499"/>
              <a:gd name="connsiteX0" fmla="*/ 0 w 2544865"/>
              <a:gd name="connsiteY0" fmla="*/ 1047280 h 1047280"/>
              <a:gd name="connsiteX1" fmla="*/ 2544865 w 2544865"/>
              <a:gd name="connsiteY1" fmla="*/ 0 h 1047280"/>
              <a:gd name="connsiteX0" fmla="*/ 0 w 1171077"/>
              <a:gd name="connsiteY0" fmla="*/ 1410840 h 1410840"/>
              <a:gd name="connsiteX1" fmla="*/ 1171077 w 1171077"/>
              <a:gd name="connsiteY1" fmla="*/ 0 h 1410840"/>
              <a:gd name="connsiteX0" fmla="*/ 0 w 1171077"/>
              <a:gd name="connsiteY0" fmla="*/ 1410840 h 1410840"/>
              <a:gd name="connsiteX1" fmla="*/ 1171077 w 1171077"/>
              <a:gd name="connsiteY1" fmla="*/ 0 h 1410840"/>
              <a:gd name="connsiteX0" fmla="*/ 0 w 1171077"/>
              <a:gd name="connsiteY0" fmla="*/ 1410840 h 1545417"/>
              <a:gd name="connsiteX1" fmla="*/ 1171077 w 1171077"/>
              <a:gd name="connsiteY1" fmla="*/ 0 h 1545417"/>
              <a:gd name="connsiteX0" fmla="*/ 0 w 1171077"/>
              <a:gd name="connsiteY0" fmla="*/ 1410840 h 1492359"/>
              <a:gd name="connsiteX1" fmla="*/ 1171077 w 1171077"/>
              <a:gd name="connsiteY1" fmla="*/ 0 h 1492359"/>
              <a:gd name="connsiteX0" fmla="*/ 0 w 1194763"/>
              <a:gd name="connsiteY0" fmla="*/ 1410840 h 1492359"/>
              <a:gd name="connsiteX1" fmla="*/ 1194763 w 1194763"/>
              <a:gd name="connsiteY1" fmla="*/ 0 h 1492359"/>
              <a:gd name="connsiteX0" fmla="*/ 0 w 1194763"/>
              <a:gd name="connsiteY0" fmla="*/ 1410840 h 1539421"/>
              <a:gd name="connsiteX1" fmla="*/ 1194763 w 1194763"/>
              <a:gd name="connsiteY1" fmla="*/ 0 h 1539421"/>
              <a:gd name="connsiteX0" fmla="*/ 0 w 1194763"/>
              <a:gd name="connsiteY0" fmla="*/ 1410840 h 1551035"/>
              <a:gd name="connsiteX1" fmla="*/ 1194763 w 1194763"/>
              <a:gd name="connsiteY1" fmla="*/ 0 h 1551035"/>
              <a:gd name="connsiteX0" fmla="*/ 0 w 1131601"/>
              <a:gd name="connsiteY0" fmla="*/ 1410840 h 1551035"/>
              <a:gd name="connsiteX1" fmla="*/ 1131601 w 1131601"/>
              <a:gd name="connsiteY1" fmla="*/ 0 h 1551035"/>
              <a:gd name="connsiteX0" fmla="*/ 0 w 1131601"/>
              <a:gd name="connsiteY0" fmla="*/ 1410840 h 1553105"/>
              <a:gd name="connsiteX1" fmla="*/ 1131601 w 1131601"/>
              <a:gd name="connsiteY1" fmla="*/ 0 h 1553105"/>
              <a:gd name="connsiteX0" fmla="*/ 0 w 1131601"/>
              <a:gd name="connsiteY0" fmla="*/ 1410840 h 1555215"/>
              <a:gd name="connsiteX1" fmla="*/ 1131601 w 1131601"/>
              <a:gd name="connsiteY1" fmla="*/ 0 h 1555215"/>
              <a:gd name="connsiteX0" fmla="*/ 0 w 1376356"/>
              <a:gd name="connsiteY0" fmla="*/ 145650 h 806557"/>
              <a:gd name="connsiteX1" fmla="*/ 1376356 w 1376356"/>
              <a:gd name="connsiteY1" fmla="*/ 0 h 806557"/>
              <a:gd name="connsiteX0" fmla="*/ 0 w 1376388"/>
              <a:gd name="connsiteY0" fmla="*/ 405853 h 471187"/>
              <a:gd name="connsiteX1" fmla="*/ 1376356 w 1376388"/>
              <a:gd name="connsiteY1" fmla="*/ 260203 h 471187"/>
              <a:gd name="connsiteX0" fmla="*/ 0 w 1250068"/>
              <a:gd name="connsiteY0" fmla="*/ 0 h 930490"/>
              <a:gd name="connsiteX1" fmla="*/ 1250031 w 1250068"/>
              <a:gd name="connsiteY1" fmla="*/ 930490 h 930490"/>
              <a:gd name="connsiteX0" fmla="*/ 0 w 1250070"/>
              <a:gd name="connsiteY0" fmla="*/ 324044 h 1254534"/>
              <a:gd name="connsiteX1" fmla="*/ 1250031 w 1250070"/>
              <a:gd name="connsiteY1" fmla="*/ 1254534 h 1254534"/>
              <a:gd name="connsiteX0" fmla="*/ 0 w 1707984"/>
              <a:gd name="connsiteY0" fmla="*/ 284250 h 1461961"/>
              <a:gd name="connsiteX1" fmla="*/ 1707960 w 1707984"/>
              <a:gd name="connsiteY1" fmla="*/ 1461961 h 1461961"/>
              <a:gd name="connsiteX0" fmla="*/ 0 w 1708004"/>
              <a:gd name="connsiteY0" fmla="*/ 468424 h 1646135"/>
              <a:gd name="connsiteX1" fmla="*/ 1707960 w 1708004"/>
              <a:gd name="connsiteY1" fmla="*/ 1646135 h 1646135"/>
              <a:gd name="connsiteX0" fmla="*/ 0 w 1700110"/>
              <a:gd name="connsiteY0" fmla="*/ 497085 h 1514830"/>
              <a:gd name="connsiteX1" fmla="*/ 1700065 w 1700110"/>
              <a:gd name="connsiteY1" fmla="*/ 1514830 h 1514830"/>
              <a:gd name="connsiteX0" fmla="*/ 0 w 1700096"/>
              <a:gd name="connsiteY0" fmla="*/ 579487 h 1597232"/>
              <a:gd name="connsiteX1" fmla="*/ 1700065 w 1700096"/>
              <a:gd name="connsiteY1" fmla="*/ 1597232 h 1597232"/>
              <a:gd name="connsiteX0" fmla="*/ 0 w 1700099"/>
              <a:gd name="connsiteY0" fmla="*/ 497085 h 1514830"/>
              <a:gd name="connsiteX1" fmla="*/ 1700065 w 1700099"/>
              <a:gd name="connsiteY1" fmla="*/ 1514830 h 1514830"/>
              <a:gd name="connsiteX0" fmla="*/ 0 w 1755364"/>
              <a:gd name="connsiteY0" fmla="*/ 586834 h 1197391"/>
              <a:gd name="connsiteX1" fmla="*/ 1755332 w 1755364"/>
              <a:gd name="connsiteY1" fmla="*/ 1197391 h 1197391"/>
              <a:gd name="connsiteX0" fmla="*/ 0 w 1755332"/>
              <a:gd name="connsiteY0" fmla="*/ 606425 h 1216982"/>
              <a:gd name="connsiteX1" fmla="*/ 1755332 w 1755332"/>
              <a:gd name="connsiteY1" fmla="*/ 1216982 h 1216982"/>
              <a:gd name="connsiteX0" fmla="*/ 0 w 1755332"/>
              <a:gd name="connsiteY0" fmla="*/ 599800 h 1210357"/>
              <a:gd name="connsiteX1" fmla="*/ 1755332 w 1755332"/>
              <a:gd name="connsiteY1" fmla="*/ 1210357 h 1210357"/>
              <a:gd name="connsiteX0" fmla="*/ 0 w 1755332"/>
              <a:gd name="connsiteY0" fmla="*/ 670888 h 1281445"/>
              <a:gd name="connsiteX1" fmla="*/ 1755332 w 1755332"/>
              <a:gd name="connsiteY1" fmla="*/ 1281445 h 1281445"/>
              <a:gd name="connsiteX0" fmla="*/ 0 w 1755332"/>
              <a:gd name="connsiteY0" fmla="*/ 664426 h 1274983"/>
              <a:gd name="connsiteX1" fmla="*/ 1755332 w 1755332"/>
              <a:gd name="connsiteY1" fmla="*/ 1274983 h 127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5332" h="1274983">
                <a:moveTo>
                  <a:pt x="0" y="664426"/>
                </a:moveTo>
                <a:cubicBezTo>
                  <a:pt x="927026" y="-762016"/>
                  <a:pt x="1587790" y="425916"/>
                  <a:pt x="1755332" y="1274983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227264" y="2374548"/>
              <a:ext cx="9507600" cy="3936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3224" y="2365908"/>
                <a:ext cx="9534600" cy="39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4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Uniform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will show that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large enough </a:t>
            </a:r>
            <a:r>
              <a:rPr lang="en-US" i="1" dirty="0" smtClean="0">
                <a:solidFill>
                  <a:srgbClr val="00B050"/>
                </a:solidFill>
              </a:rPr>
              <a:t>randomly chosen </a:t>
            </a:r>
            <a:r>
              <a:rPr lang="en-US" i="1" dirty="0" smtClean="0"/>
              <a:t>training set does not </a:t>
            </a:r>
            <a:br>
              <a:rPr lang="en-US" i="1" dirty="0" smtClean="0"/>
            </a:br>
            <a:r>
              <a:rPr lang="en-US" i="1" dirty="0" smtClean="0"/>
              <a:t>discriminate against or favor any particular model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Given an exam with enough questions and sufficient variety, no ill-prepared candidate would do well, nor would any well-prepared one suffer</a:t>
            </a:r>
          </a:p>
          <a:p>
            <a:r>
              <a:rPr lang="en-US" dirty="0"/>
              <a:t>A</a:t>
            </a:r>
            <a:r>
              <a:rPr lang="en-US" dirty="0" smtClean="0"/>
              <a:t>ll candidates take </a:t>
            </a:r>
            <a:r>
              <a:rPr lang="en-US" dirty="0" smtClean="0">
                <a:solidFill>
                  <a:srgbClr val="FF0000"/>
                </a:solidFill>
              </a:rPr>
              <a:t>the same exam </a:t>
            </a:r>
            <a:r>
              <a:rPr lang="en-US" dirty="0" smtClean="0"/>
              <a:t>– infeasible to interview separately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47" y="1007599"/>
            <a:ext cx="5560952" cy="943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37" y="2595178"/>
            <a:ext cx="3105572" cy="6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Convergence – Singleton Hypothesis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an appropriate random variable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06" y="1149276"/>
            <a:ext cx="5009511" cy="1423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84" y="3775148"/>
            <a:ext cx="4943675" cy="4554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695240" y="4494240"/>
              <a:ext cx="8030880" cy="1375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4080" y="4484160"/>
                <a:ext cx="8057880" cy="14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6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Rain Tomorrow?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8" y="1618570"/>
            <a:ext cx="4846992" cy="4128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7293" y="6536937"/>
            <a:ext cx="2772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http://www.clker.com/clipart-25248.html</a:t>
            </a:r>
          </a:p>
        </p:txBody>
      </p:sp>
    </p:spTree>
    <p:extLst>
      <p:ext uri="{BB962C8B-B14F-4D97-AF65-F5344CB8AC3E}">
        <p14:creationId xmlns:p14="http://schemas.microsoft.com/office/powerpoint/2010/main" val="751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Convergence – Singleton Hypothesis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Proof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0" y="5116400"/>
            <a:ext cx="8238544" cy="10891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34400" y="1330200"/>
              <a:ext cx="10150560" cy="3661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1440" y="1316520"/>
                <a:ext cx="10172520" cy="36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0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Convergence – </a:t>
            </a:r>
            <a:r>
              <a:rPr lang="en-US" dirty="0" smtClean="0"/>
              <a:t>Finite Hypothesis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We have already shown that for any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apply the union bound to get a uniform bound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45" y="1149276"/>
            <a:ext cx="6035555" cy="1514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17" y="3445731"/>
            <a:ext cx="1024217" cy="354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95" y="4093567"/>
            <a:ext cx="8603426" cy="9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Convergence – Finite Hypothesis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Proof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3" y="1253322"/>
            <a:ext cx="11334663" cy="14558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64" y="2990311"/>
            <a:ext cx="5177171" cy="1180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12" y="5235367"/>
            <a:ext cx="8652804" cy="1089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64" y="4527403"/>
            <a:ext cx="1421710" cy="3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Convergence – </a:t>
            </a:r>
            <a:r>
              <a:rPr lang="en-US" dirty="0" smtClean="0"/>
              <a:t>Infinite Hypothesis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bounds useless since   </a:t>
            </a:r>
          </a:p>
          <a:p>
            <a:r>
              <a:rPr lang="en-US" dirty="0"/>
              <a:t>C</a:t>
            </a:r>
            <a:r>
              <a:rPr lang="en-US" dirty="0" smtClean="0"/>
              <a:t>areful </a:t>
            </a:r>
            <a:r>
              <a:rPr lang="en-US" i="1" dirty="0" smtClean="0"/>
              <a:t>counting</a:t>
            </a:r>
            <a:r>
              <a:rPr lang="en-US" dirty="0" smtClean="0"/>
              <a:t> of the </a:t>
            </a:r>
            <a:r>
              <a:rPr lang="en-US" i="1" dirty="0" smtClean="0"/>
              <a:t>effective size</a:t>
            </a:r>
            <a:r>
              <a:rPr lang="en-US" dirty="0" smtClean="0"/>
              <a:t> of the class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Capacity Measures: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VC Dimension, Dudley’s Integral, Covering Number, Natarajan Dimension,</a:t>
            </a:r>
            <a:br>
              <a:rPr lang="en-US" dirty="0" smtClean="0"/>
            </a:br>
            <a:r>
              <a:rPr lang="en-US" dirty="0" smtClean="0"/>
              <a:t>Fat-shattering Dimension, Rademacher Complexity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07" y="1149276"/>
            <a:ext cx="5838031" cy="159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76" y="4097157"/>
            <a:ext cx="238984" cy="25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65" y="3594588"/>
            <a:ext cx="1538458" cy="3179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70904" y="4647775"/>
            <a:ext cx="2741468" cy="1009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Covering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965486"/>
            <a:ext cx="7894485" cy="548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Lipschitz Functions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Claim 1: </a:t>
            </a:r>
            <a:r>
              <a:rPr lang="en-US" dirty="0" smtClean="0"/>
              <a:t>For an    -Lipschitz loss, linear models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i="1" dirty="0" smtClean="0"/>
              <a:t>any training set</a:t>
            </a:r>
            <a:r>
              <a:rPr lang="en-US" dirty="0" smtClean="0"/>
              <a:t>, we have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well 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1640313"/>
            <a:ext cx="6444335" cy="4554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652598" y="3706882"/>
            <a:ext cx="2728271" cy="2098150"/>
            <a:chOff x="9172575" y="1445150"/>
            <a:chExt cx="2728271" cy="20981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429750" y="1445150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72575" y="3314700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681256" y="762571"/>
            <a:ext cx="2728271" cy="2098150"/>
            <a:chOff x="8583690" y="762572"/>
            <a:chExt cx="2728271" cy="20981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935147" y="762572"/>
              <a:ext cx="0" cy="209815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83690" y="2632122"/>
              <a:ext cx="27282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8975395" y="877739"/>
            <a:ext cx="1052946" cy="1759528"/>
          </a:xfrm>
          <a:custGeom>
            <a:avLst/>
            <a:gdLst>
              <a:gd name="connsiteX0" fmla="*/ 0 w 1330037"/>
              <a:gd name="connsiteY0" fmla="*/ 0 h 1745673"/>
              <a:gd name="connsiteX1" fmla="*/ 1330037 w 1330037"/>
              <a:gd name="connsiteY1" fmla="*/ 1745673 h 1745673"/>
              <a:gd name="connsiteX0" fmla="*/ 0 w 1330037"/>
              <a:gd name="connsiteY0" fmla="*/ 0 h 1745673"/>
              <a:gd name="connsiteX1" fmla="*/ 1330037 w 1330037"/>
              <a:gd name="connsiteY1" fmla="*/ 1745673 h 1745673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1052946"/>
              <a:gd name="connsiteY0" fmla="*/ 0 h 1759528"/>
              <a:gd name="connsiteX1" fmla="*/ 1052946 w 1052946"/>
              <a:gd name="connsiteY1" fmla="*/ 1759528 h 1759528"/>
              <a:gd name="connsiteX0" fmla="*/ 0 w 1052946"/>
              <a:gd name="connsiteY0" fmla="*/ 0 h 1759528"/>
              <a:gd name="connsiteX1" fmla="*/ 1052946 w 1052946"/>
              <a:gd name="connsiteY1" fmla="*/ 1759528 h 17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946" h="1759528">
                <a:moveTo>
                  <a:pt x="0" y="0"/>
                </a:moveTo>
                <a:cubicBezTo>
                  <a:pt x="207819" y="1233055"/>
                  <a:pt x="554182" y="1745673"/>
                  <a:pt x="1052946" y="175952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flipH="1">
            <a:off x="10016734" y="865917"/>
            <a:ext cx="1022987" cy="1759528"/>
          </a:xfrm>
          <a:custGeom>
            <a:avLst/>
            <a:gdLst>
              <a:gd name="connsiteX0" fmla="*/ 0 w 1330037"/>
              <a:gd name="connsiteY0" fmla="*/ 0 h 1745673"/>
              <a:gd name="connsiteX1" fmla="*/ 1330037 w 1330037"/>
              <a:gd name="connsiteY1" fmla="*/ 1745673 h 1745673"/>
              <a:gd name="connsiteX0" fmla="*/ 0 w 1330037"/>
              <a:gd name="connsiteY0" fmla="*/ 0 h 1745673"/>
              <a:gd name="connsiteX1" fmla="*/ 1330037 w 1330037"/>
              <a:gd name="connsiteY1" fmla="*/ 1745673 h 1745673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942110"/>
              <a:gd name="connsiteY0" fmla="*/ 0 h 1759528"/>
              <a:gd name="connsiteX1" fmla="*/ 942110 w 942110"/>
              <a:gd name="connsiteY1" fmla="*/ 1759528 h 1759528"/>
              <a:gd name="connsiteX0" fmla="*/ 0 w 1052946"/>
              <a:gd name="connsiteY0" fmla="*/ 0 h 1759528"/>
              <a:gd name="connsiteX1" fmla="*/ 1052946 w 1052946"/>
              <a:gd name="connsiteY1" fmla="*/ 1759528 h 1759528"/>
              <a:gd name="connsiteX0" fmla="*/ 0 w 1052946"/>
              <a:gd name="connsiteY0" fmla="*/ 0 h 1759528"/>
              <a:gd name="connsiteX1" fmla="*/ 1052946 w 1052946"/>
              <a:gd name="connsiteY1" fmla="*/ 1759528 h 17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946" h="1759528">
                <a:moveTo>
                  <a:pt x="0" y="0"/>
                </a:moveTo>
                <a:cubicBezTo>
                  <a:pt x="207819" y="1233055"/>
                  <a:pt x="554182" y="1745673"/>
                  <a:pt x="1052946" y="175952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8492837" y="3810002"/>
            <a:ext cx="2840182" cy="1690254"/>
          </a:xfrm>
          <a:custGeom>
            <a:avLst/>
            <a:gdLst>
              <a:gd name="connsiteX0" fmla="*/ 0 w 2576945"/>
              <a:gd name="connsiteY0" fmla="*/ 0 h 1634836"/>
              <a:gd name="connsiteX1" fmla="*/ 2576945 w 2576945"/>
              <a:gd name="connsiteY1" fmla="*/ 1634836 h 1634836"/>
              <a:gd name="connsiteX0" fmla="*/ 0 w 2576945"/>
              <a:gd name="connsiteY0" fmla="*/ 0 h 1634836"/>
              <a:gd name="connsiteX1" fmla="*/ 2576945 w 2576945"/>
              <a:gd name="connsiteY1" fmla="*/ 1634836 h 1634836"/>
              <a:gd name="connsiteX0" fmla="*/ 0 w 2576945"/>
              <a:gd name="connsiteY0" fmla="*/ 0 h 1656940"/>
              <a:gd name="connsiteX1" fmla="*/ 2576945 w 2576945"/>
              <a:gd name="connsiteY1" fmla="*/ 1634836 h 1656940"/>
              <a:gd name="connsiteX0" fmla="*/ 0 w 2701636"/>
              <a:gd name="connsiteY0" fmla="*/ 0 h 1711761"/>
              <a:gd name="connsiteX1" fmla="*/ 2701636 w 2701636"/>
              <a:gd name="connsiteY1" fmla="*/ 1704109 h 1711761"/>
              <a:gd name="connsiteX0" fmla="*/ 0 w 2701636"/>
              <a:gd name="connsiteY0" fmla="*/ 0 h 1704109"/>
              <a:gd name="connsiteX1" fmla="*/ 2701636 w 2701636"/>
              <a:gd name="connsiteY1" fmla="*/ 1704109 h 1704109"/>
              <a:gd name="connsiteX0" fmla="*/ 0 w 2701636"/>
              <a:gd name="connsiteY0" fmla="*/ 0 h 1704109"/>
              <a:gd name="connsiteX1" fmla="*/ 2701636 w 2701636"/>
              <a:gd name="connsiteY1" fmla="*/ 1704109 h 1704109"/>
              <a:gd name="connsiteX0" fmla="*/ 0 w 2701636"/>
              <a:gd name="connsiteY0" fmla="*/ 0 h 1704109"/>
              <a:gd name="connsiteX1" fmla="*/ 2701636 w 2701636"/>
              <a:gd name="connsiteY1" fmla="*/ 1704109 h 1704109"/>
              <a:gd name="connsiteX0" fmla="*/ 0 w 2701636"/>
              <a:gd name="connsiteY0" fmla="*/ 0 h 1662545"/>
              <a:gd name="connsiteX1" fmla="*/ 2701636 w 2701636"/>
              <a:gd name="connsiteY1" fmla="*/ 1662545 h 1662545"/>
              <a:gd name="connsiteX0" fmla="*/ 0 w 2701636"/>
              <a:gd name="connsiteY0" fmla="*/ 0 h 1662545"/>
              <a:gd name="connsiteX1" fmla="*/ 2701636 w 2701636"/>
              <a:gd name="connsiteY1" fmla="*/ 1662545 h 1662545"/>
              <a:gd name="connsiteX0" fmla="*/ 0 w 2701636"/>
              <a:gd name="connsiteY0" fmla="*/ 0 h 1663235"/>
              <a:gd name="connsiteX1" fmla="*/ 2701636 w 2701636"/>
              <a:gd name="connsiteY1" fmla="*/ 1662545 h 1663235"/>
              <a:gd name="connsiteX0" fmla="*/ 0 w 2701636"/>
              <a:gd name="connsiteY0" fmla="*/ 0 h 1669921"/>
              <a:gd name="connsiteX1" fmla="*/ 2701636 w 2701636"/>
              <a:gd name="connsiteY1" fmla="*/ 1662545 h 1669921"/>
              <a:gd name="connsiteX0" fmla="*/ 0 w 2840182"/>
              <a:gd name="connsiteY0" fmla="*/ 0 h 1644507"/>
              <a:gd name="connsiteX1" fmla="*/ 2840182 w 2840182"/>
              <a:gd name="connsiteY1" fmla="*/ 1634836 h 1644507"/>
              <a:gd name="connsiteX0" fmla="*/ 0 w 2840182"/>
              <a:gd name="connsiteY0" fmla="*/ 0 h 1645724"/>
              <a:gd name="connsiteX1" fmla="*/ 2840182 w 2840182"/>
              <a:gd name="connsiteY1" fmla="*/ 1634836 h 1645724"/>
              <a:gd name="connsiteX0" fmla="*/ 0 w 2840182"/>
              <a:gd name="connsiteY0" fmla="*/ 0 h 1634836"/>
              <a:gd name="connsiteX1" fmla="*/ 2840182 w 2840182"/>
              <a:gd name="connsiteY1" fmla="*/ 1634836 h 1634836"/>
              <a:gd name="connsiteX0" fmla="*/ 0 w 2840182"/>
              <a:gd name="connsiteY0" fmla="*/ 0 h 1690254"/>
              <a:gd name="connsiteX1" fmla="*/ 2840182 w 2840182"/>
              <a:gd name="connsiteY1" fmla="*/ 1690254 h 16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40182" h="1690254">
                <a:moveTo>
                  <a:pt x="0" y="0"/>
                </a:moveTo>
                <a:cubicBezTo>
                  <a:pt x="443345" y="1847273"/>
                  <a:pt x="1925784" y="1657926"/>
                  <a:pt x="2840182" y="169025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580541" y="285524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Least Squares Loss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8580541" y="580555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Logistic Loss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192799" y="880794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32543" y="880794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192799" y="3830581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32543" y="3830581"/>
            <a:ext cx="0" cy="19744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92240" y="1733855"/>
            <a:ext cx="2076812" cy="23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449416" y="2397990"/>
            <a:ext cx="1679501" cy="21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092240" y="5028891"/>
            <a:ext cx="2076812" cy="23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26710" y="5240504"/>
            <a:ext cx="1842342" cy="20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15" y="501376"/>
            <a:ext cx="355428" cy="2548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11" y="1976171"/>
            <a:ext cx="330279" cy="2028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15" y="3453288"/>
            <a:ext cx="355428" cy="2548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11" y="5037642"/>
            <a:ext cx="330279" cy="2028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97" y="598199"/>
            <a:ext cx="108975" cy="1995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15" y="3580705"/>
            <a:ext cx="108975" cy="19950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74" y="2680315"/>
            <a:ext cx="129094" cy="2498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74" y="5595827"/>
            <a:ext cx="129094" cy="24980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9" y="2588788"/>
            <a:ext cx="213378" cy="2411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3897083"/>
            <a:ext cx="6718679" cy="8394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29" y="5576432"/>
            <a:ext cx="6189197" cy="4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</a:t>
            </a: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65560" y="768600"/>
              <a:ext cx="10590480" cy="510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240" y="757080"/>
                <a:ext cx="10617480" cy="51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52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</a:t>
            </a: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Proof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5258" y="5743041"/>
            <a:ext cx="215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3880" y="694440"/>
              <a:ext cx="10459080" cy="5701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120" y="682200"/>
                <a:ext cx="10483560" cy="57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350520" y="4962600"/>
              <a:ext cx="8404200" cy="739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6840" y="4957200"/>
                <a:ext cx="843372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8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</a:t>
            </a: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6407" y="1628160"/>
            <a:ext cx="3762621" cy="3898775"/>
          </a:xfrm>
          <a:custGeom>
            <a:avLst/>
            <a:gdLst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57200 w 4057650"/>
              <a:gd name="connsiteY7" fmla="*/ 42863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00050 w 4057650"/>
              <a:gd name="connsiteY7" fmla="*/ 28576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282521 w 3940121"/>
              <a:gd name="connsiteY0" fmla="*/ 0 h 3786188"/>
              <a:gd name="connsiteX1" fmla="*/ 68208 w 3940121"/>
              <a:gd name="connsiteY1" fmla="*/ 2557463 h 3786188"/>
              <a:gd name="connsiteX2" fmla="*/ 1368371 w 3940121"/>
              <a:gd name="connsiteY2" fmla="*/ 3786188 h 3786188"/>
              <a:gd name="connsiteX3" fmla="*/ 2654246 w 3940121"/>
              <a:gd name="connsiteY3" fmla="*/ 2871788 h 3786188"/>
              <a:gd name="connsiteX4" fmla="*/ 3940121 w 3940121"/>
              <a:gd name="connsiteY4" fmla="*/ 1957388 h 3786188"/>
              <a:gd name="connsiteX5" fmla="*/ 2411358 w 3940121"/>
              <a:gd name="connsiteY5" fmla="*/ 771525 h 3786188"/>
              <a:gd name="connsiteX6" fmla="*/ 1139772 w 3940121"/>
              <a:gd name="connsiteY6" fmla="*/ 1328738 h 3786188"/>
              <a:gd name="connsiteX7" fmla="*/ 282521 w 3940121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726264 w 4526613"/>
              <a:gd name="connsiteY6" fmla="*/ 13293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812196"/>
              <a:gd name="connsiteX1" fmla="*/ 68913 w 4527103"/>
              <a:gd name="connsiteY1" fmla="*/ 2386610 h 3812196"/>
              <a:gd name="connsiteX2" fmla="*/ 1954863 w 4527103"/>
              <a:gd name="connsiteY2" fmla="*/ 3786785 h 3812196"/>
              <a:gd name="connsiteX3" fmla="*/ 4526613 w 4527103"/>
              <a:gd name="connsiteY3" fmla="*/ 1957985 h 3812196"/>
              <a:gd name="connsiteX4" fmla="*/ 3312175 w 4527103"/>
              <a:gd name="connsiteY4" fmla="*/ 214910 h 3812196"/>
              <a:gd name="connsiteX5" fmla="*/ 1854851 w 4527103"/>
              <a:gd name="connsiteY5" fmla="*/ 872135 h 3812196"/>
              <a:gd name="connsiteX6" fmla="*/ 869013 w 4527103"/>
              <a:gd name="connsiteY6" fmla="*/ 597 h 3812196"/>
              <a:gd name="connsiteX0" fmla="*/ 869013 w 3799032"/>
              <a:gd name="connsiteY0" fmla="*/ 597 h 3835476"/>
              <a:gd name="connsiteX1" fmla="*/ 68913 w 3799032"/>
              <a:gd name="connsiteY1" fmla="*/ 2386610 h 3835476"/>
              <a:gd name="connsiteX2" fmla="*/ 1954863 w 3799032"/>
              <a:gd name="connsiteY2" fmla="*/ 3786785 h 3835476"/>
              <a:gd name="connsiteX3" fmla="*/ 3740800 w 3799032"/>
              <a:gd name="connsiteY3" fmla="*/ 2329460 h 3835476"/>
              <a:gd name="connsiteX4" fmla="*/ 3312175 w 3799032"/>
              <a:gd name="connsiteY4" fmla="*/ 214910 h 3835476"/>
              <a:gd name="connsiteX5" fmla="*/ 1854851 w 3799032"/>
              <a:gd name="connsiteY5" fmla="*/ 872135 h 3835476"/>
              <a:gd name="connsiteX6" fmla="*/ 869013 w 3799032"/>
              <a:gd name="connsiteY6" fmla="*/ 597 h 3835476"/>
              <a:gd name="connsiteX0" fmla="*/ 869013 w 4067366"/>
              <a:gd name="connsiteY0" fmla="*/ 597 h 3835476"/>
              <a:gd name="connsiteX1" fmla="*/ 68913 w 4067366"/>
              <a:gd name="connsiteY1" fmla="*/ 2386610 h 3835476"/>
              <a:gd name="connsiteX2" fmla="*/ 1954863 w 4067366"/>
              <a:gd name="connsiteY2" fmla="*/ 3786785 h 3835476"/>
              <a:gd name="connsiteX3" fmla="*/ 3740800 w 4067366"/>
              <a:gd name="connsiteY3" fmla="*/ 2329460 h 3835476"/>
              <a:gd name="connsiteX4" fmla="*/ 3312175 w 4067366"/>
              <a:gd name="connsiteY4" fmla="*/ 214910 h 3835476"/>
              <a:gd name="connsiteX5" fmla="*/ 1854851 w 4067366"/>
              <a:gd name="connsiteY5" fmla="*/ 872135 h 3835476"/>
              <a:gd name="connsiteX6" fmla="*/ 869013 w 4067366"/>
              <a:gd name="connsiteY6" fmla="*/ 597 h 3835476"/>
              <a:gd name="connsiteX0" fmla="*/ 869013 w 4067366"/>
              <a:gd name="connsiteY0" fmla="*/ 597 h 3806000"/>
              <a:gd name="connsiteX1" fmla="*/ 68913 w 4067366"/>
              <a:gd name="connsiteY1" fmla="*/ 2386610 h 3806000"/>
              <a:gd name="connsiteX2" fmla="*/ 1954863 w 4067366"/>
              <a:gd name="connsiteY2" fmla="*/ 3786785 h 3806000"/>
              <a:gd name="connsiteX3" fmla="*/ 3740800 w 4067366"/>
              <a:gd name="connsiteY3" fmla="*/ 2329460 h 3806000"/>
              <a:gd name="connsiteX4" fmla="*/ 3312175 w 4067366"/>
              <a:gd name="connsiteY4" fmla="*/ 214910 h 3806000"/>
              <a:gd name="connsiteX5" fmla="*/ 1854851 w 4067366"/>
              <a:gd name="connsiteY5" fmla="*/ 872135 h 3806000"/>
              <a:gd name="connsiteX6" fmla="*/ 869013 w 4067366"/>
              <a:gd name="connsiteY6" fmla="*/ 597 h 3806000"/>
              <a:gd name="connsiteX0" fmla="*/ 869013 w 4067366"/>
              <a:gd name="connsiteY0" fmla="*/ 597 h 4157603"/>
              <a:gd name="connsiteX1" fmla="*/ 68913 w 4067366"/>
              <a:gd name="connsiteY1" fmla="*/ 2386610 h 4157603"/>
              <a:gd name="connsiteX2" fmla="*/ 2597800 w 4067366"/>
              <a:gd name="connsiteY2" fmla="*/ 4143972 h 4157603"/>
              <a:gd name="connsiteX3" fmla="*/ 3740800 w 4067366"/>
              <a:gd name="connsiteY3" fmla="*/ 2329460 h 4157603"/>
              <a:gd name="connsiteX4" fmla="*/ 3312175 w 4067366"/>
              <a:gd name="connsiteY4" fmla="*/ 214910 h 4157603"/>
              <a:gd name="connsiteX5" fmla="*/ 1854851 w 4067366"/>
              <a:gd name="connsiteY5" fmla="*/ 872135 h 4157603"/>
              <a:gd name="connsiteX6" fmla="*/ 869013 w 4067366"/>
              <a:gd name="connsiteY6" fmla="*/ 597 h 4157603"/>
              <a:gd name="connsiteX0" fmla="*/ 869013 w 4067366"/>
              <a:gd name="connsiteY0" fmla="*/ 597 h 3960240"/>
              <a:gd name="connsiteX1" fmla="*/ 68913 w 4067366"/>
              <a:gd name="connsiteY1" fmla="*/ 2386610 h 3960240"/>
              <a:gd name="connsiteX2" fmla="*/ 1469088 w 4067366"/>
              <a:gd name="connsiteY2" fmla="*/ 3943947 h 3960240"/>
              <a:gd name="connsiteX3" fmla="*/ 3740800 w 4067366"/>
              <a:gd name="connsiteY3" fmla="*/ 2329460 h 3960240"/>
              <a:gd name="connsiteX4" fmla="*/ 3312175 w 4067366"/>
              <a:gd name="connsiteY4" fmla="*/ 214910 h 3960240"/>
              <a:gd name="connsiteX5" fmla="*/ 1854851 w 4067366"/>
              <a:gd name="connsiteY5" fmla="*/ 872135 h 3960240"/>
              <a:gd name="connsiteX6" fmla="*/ 869013 w 4067366"/>
              <a:gd name="connsiteY6" fmla="*/ 597 h 396024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614230"/>
              <a:gd name="connsiteY0" fmla="*/ 597 h 3966420"/>
              <a:gd name="connsiteX1" fmla="*/ 68913 w 4614230"/>
              <a:gd name="connsiteY1" fmla="*/ 2386610 h 3966420"/>
              <a:gd name="connsiteX2" fmla="*/ 1469088 w 4614230"/>
              <a:gd name="connsiteY2" fmla="*/ 3943947 h 3966420"/>
              <a:gd name="connsiteX3" fmla="*/ 4212287 w 4614230"/>
              <a:gd name="connsiteY3" fmla="*/ 2615210 h 3966420"/>
              <a:gd name="connsiteX4" fmla="*/ 3312175 w 4614230"/>
              <a:gd name="connsiteY4" fmla="*/ 214910 h 3966420"/>
              <a:gd name="connsiteX5" fmla="*/ 1854851 w 4614230"/>
              <a:gd name="connsiteY5" fmla="*/ 872135 h 3966420"/>
              <a:gd name="connsiteX6" fmla="*/ 869013 w 4614230"/>
              <a:gd name="connsiteY6" fmla="*/ 597 h 3966420"/>
              <a:gd name="connsiteX0" fmla="*/ 869013 w 4614230"/>
              <a:gd name="connsiteY0" fmla="*/ 597 h 3980294"/>
              <a:gd name="connsiteX1" fmla="*/ 68913 w 4614230"/>
              <a:gd name="connsiteY1" fmla="*/ 2386610 h 3980294"/>
              <a:gd name="connsiteX2" fmla="*/ 1483376 w 4614230"/>
              <a:gd name="connsiteY2" fmla="*/ 3958234 h 3980294"/>
              <a:gd name="connsiteX3" fmla="*/ 4212287 w 4614230"/>
              <a:gd name="connsiteY3" fmla="*/ 2615210 h 3980294"/>
              <a:gd name="connsiteX4" fmla="*/ 3312175 w 4614230"/>
              <a:gd name="connsiteY4" fmla="*/ 214910 h 3980294"/>
              <a:gd name="connsiteX5" fmla="*/ 1854851 w 4614230"/>
              <a:gd name="connsiteY5" fmla="*/ 872135 h 3980294"/>
              <a:gd name="connsiteX6" fmla="*/ 869013 w 4614230"/>
              <a:gd name="connsiteY6" fmla="*/ 597 h 3980294"/>
              <a:gd name="connsiteX0" fmla="*/ 869013 w 3932446"/>
              <a:gd name="connsiteY0" fmla="*/ 597 h 3979896"/>
              <a:gd name="connsiteX1" fmla="*/ 68913 w 3932446"/>
              <a:gd name="connsiteY1" fmla="*/ 2386610 h 3979896"/>
              <a:gd name="connsiteX2" fmla="*/ 1483376 w 3932446"/>
              <a:gd name="connsiteY2" fmla="*/ 3958234 h 3979896"/>
              <a:gd name="connsiteX3" fmla="*/ 3240737 w 3932446"/>
              <a:gd name="connsiteY3" fmla="*/ 2600922 h 3979896"/>
              <a:gd name="connsiteX4" fmla="*/ 3312175 w 3932446"/>
              <a:gd name="connsiteY4" fmla="*/ 214910 h 3979896"/>
              <a:gd name="connsiteX5" fmla="*/ 1854851 w 3932446"/>
              <a:gd name="connsiteY5" fmla="*/ 872135 h 3979896"/>
              <a:gd name="connsiteX6" fmla="*/ 869013 w 3932446"/>
              <a:gd name="connsiteY6" fmla="*/ 597 h 3979896"/>
              <a:gd name="connsiteX0" fmla="*/ 869013 w 3932446"/>
              <a:gd name="connsiteY0" fmla="*/ 597 h 3970417"/>
              <a:gd name="connsiteX1" fmla="*/ 68913 w 3932446"/>
              <a:gd name="connsiteY1" fmla="*/ 2386610 h 3970417"/>
              <a:gd name="connsiteX2" fmla="*/ 1483376 w 3932446"/>
              <a:gd name="connsiteY2" fmla="*/ 3958234 h 3970417"/>
              <a:gd name="connsiteX3" fmla="*/ 3240737 w 3932446"/>
              <a:gd name="connsiteY3" fmla="*/ 2600922 h 3970417"/>
              <a:gd name="connsiteX4" fmla="*/ 3312175 w 3932446"/>
              <a:gd name="connsiteY4" fmla="*/ 214910 h 3970417"/>
              <a:gd name="connsiteX5" fmla="*/ 1854851 w 3932446"/>
              <a:gd name="connsiteY5" fmla="*/ 872135 h 3970417"/>
              <a:gd name="connsiteX6" fmla="*/ 869013 w 3932446"/>
              <a:gd name="connsiteY6" fmla="*/ 597 h 3970417"/>
              <a:gd name="connsiteX0" fmla="*/ 869013 w 3932446"/>
              <a:gd name="connsiteY0" fmla="*/ 597 h 3959774"/>
              <a:gd name="connsiteX1" fmla="*/ 68913 w 3932446"/>
              <a:gd name="connsiteY1" fmla="*/ 2386610 h 3959774"/>
              <a:gd name="connsiteX2" fmla="*/ 1483376 w 3932446"/>
              <a:gd name="connsiteY2" fmla="*/ 3958234 h 3959774"/>
              <a:gd name="connsiteX3" fmla="*/ 3240737 w 3932446"/>
              <a:gd name="connsiteY3" fmla="*/ 2600922 h 3959774"/>
              <a:gd name="connsiteX4" fmla="*/ 3312175 w 3932446"/>
              <a:gd name="connsiteY4" fmla="*/ 214910 h 3959774"/>
              <a:gd name="connsiteX5" fmla="*/ 1854851 w 3932446"/>
              <a:gd name="connsiteY5" fmla="*/ 872135 h 3959774"/>
              <a:gd name="connsiteX6" fmla="*/ 869013 w 3932446"/>
              <a:gd name="connsiteY6" fmla="*/ 597 h 3959774"/>
              <a:gd name="connsiteX0" fmla="*/ 869013 w 3312175"/>
              <a:gd name="connsiteY0" fmla="*/ 597 h 3958234"/>
              <a:gd name="connsiteX1" fmla="*/ 68913 w 3312175"/>
              <a:gd name="connsiteY1" fmla="*/ 2386610 h 3958234"/>
              <a:gd name="connsiteX2" fmla="*/ 1483376 w 3312175"/>
              <a:gd name="connsiteY2" fmla="*/ 3958234 h 3958234"/>
              <a:gd name="connsiteX3" fmla="*/ 3312175 w 3312175"/>
              <a:gd name="connsiteY3" fmla="*/ 214910 h 3958234"/>
              <a:gd name="connsiteX4" fmla="*/ 1854851 w 3312175"/>
              <a:gd name="connsiteY4" fmla="*/ 872135 h 3958234"/>
              <a:gd name="connsiteX5" fmla="*/ 869013 w 3312175"/>
              <a:gd name="connsiteY5" fmla="*/ 597 h 3958234"/>
              <a:gd name="connsiteX0" fmla="*/ 869013 w 3435846"/>
              <a:gd name="connsiteY0" fmla="*/ 597 h 3958234"/>
              <a:gd name="connsiteX1" fmla="*/ 68913 w 3435846"/>
              <a:gd name="connsiteY1" fmla="*/ 2386610 h 3958234"/>
              <a:gd name="connsiteX2" fmla="*/ 1483376 w 3435846"/>
              <a:gd name="connsiteY2" fmla="*/ 3958234 h 3958234"/>
              <a:gd name="connsiteX3" fmla="*/ 3312175 w 3435846"/>
              <a:gd name="connsiteY3" fmla="*/ 214910 h 3958234"/>
              <a:gd name="connsiteX4" fmla="*/ 1854851 w 3435846"/>
              <a:gd name="connsiteY4" fmla="*/ 872135 h 3958234"/>
              <a:gd name="connsiteX5" fmla="*/ 869013 w 3435846"/>
              <a:gd name="connsiteY5" fmla="*/ 597 h 3958234"/>
              <a:gd name="connsiteX0" fmla="*/ 869013 w 3445601"/>
              <a:gd name="connsiteY0" fmla="*/ 597 h 3961187"/>
              <a:gd name="connsiteX1" fmla="*/ 68913 w 3445601"/>
              <a:gd name="connsiteY1" fmla="*/ 2386610 h 3961187"/>
              <a:gd name="connsiteX2" fmla="*/ 1483376 w 3445601"/>
              <a:gd name="connsiteY2" fmla="*/ 3958234 h 3961187"/>
              <a:gd name="connsiteX3" fmla="*/ 3312175 w 3445601"/>
              <a:gd name="connsiteY3" fmla="*/ 214910 h 3961187"/>
              <a:gd name="connsiteX4" fmla="*/ 1854851 w 3445601"/>
              <a:gd name="connsiteY4" fmla="*/ 872135 h 3961187"/>
              <a:gd name="connsiteX5" fmla="*/ 869013 w 3445601"/>
              <a:gd name="connsiteY5" fmla="*/ 597 h 3961187"/>
              <a:gd name="connsiteX0" fmla="*/ 869013 w 3977972"/>
              <a:gd name="connsiteY0" fmla="*/ 597 h 3961445"/>
              <a:gd name="connsiteX1" fmla="*/ 68913 w 3977972"/>
              <a:gd name="connsiteY1" fmla="*/ 2386610 h 3961445"/>
              <a:gd name="connsiteX2" fmla="*/ 1483376 w 3977972"/>
              <a:gd name="connsiteY2" fmla="*/ 3958234 h 3961445"/>
              <a:gd name="connsiteX3" fmla="*/ 3312175 w 3977972"/>
              <a:gd name="connsiteY3" fmla="*/ 214910 h 3961445"/>
              <a:gd name="connsiteX4" fmla="*/ 1854851 w 3977972"/>
              <a:gd name="connsiteY4" fmla="*/ 872135 h 3961445"/>
              <a:gd name="connsiteX5" fmla="*/ 869013 w 3977972"/>
              <a:gd name="connsiteY5" fmla="*/ 597 h 3961445"/>
              <a:gd name="connsiteX0" fmla="*/ 869013 w 4079180"/>
              <a:gd name="connsiteY0" fmla="*/ 597 h 3961276"/>
              <a:gd name="connsiteX1" fmla="*/ 68913 w 4079180"/>
              <a:gd name="connsiteY1" fmla="*/ 2386610 h 3961276"/>
              <a:gd name="connsiteX2" fmla="*/ 1483376 w 4079180"/>
              <a:gd name="connsiteY2" fmla="*/ 3958234 h 3961276"/>
              <a:gd name="connsiteX3" fmla="*/ 3312175 w 4079180"/>
              <a:gd name="connsiteY3" fmla="*/ 214910 h 3961276"/>
              <a:gd name="connsiteX4" fmla="*/ 1854851 w 4079180"/>
              <a:gd name="connsiteY4" fmla="*/ 872135 h 3961276"/>
              <a:gd name="connsiteX5" fmla="*/ 869013 w 4079180"/>
              <a:gd name="connsiteY5" fmla="*/ 597 h 3961276"/>
              <a:gd name="connsiteX0" fmla="*/ 869013 w 4144333"/>
              <a:gd name="connsiteY0" fmla="*/ 597 h 4004105"/>
              <a:gd name="connsiteX1" fmla="*/ 68913 w 4144333"/>
              <a:gd name="connsiteY1" fmla="*/ 2386610 h 4004105"/>
              <a:gd name="connsiteX2" fmla="*/ 1883426 w 4144333"/>
              <a:gd name="connsiteY2" fmla="*/ 4001097 h 4004105"/>
              <a:gd name="connsiteX3" fmla="*/ 3312175 w 4144333"/>
              <a:gd name="connsiteY3" fmla="*/ 214910 h 4004105"/>
              <a:gd name="connsiteX4" fmla="*/ 1854851 w 4144333"/>
              <a:gd name="connsiteY4" fmla="*/ 872135 h 4004105"/>
              <a:gd name="connsiteX5" fmla="*/ 869013 w 4144333"/>
              <a:gd name="connsiteY5" fmla="*/ 597 h 4004105"/>
              <a:gd name="connsiteX0" fmla="*/ 869013 w 4306710"/>
              <a:gd name="connsiteY0" fmla="*/ 597 h 4012931"/>
              <a:gd name="connsiteX1" fmla="*/ 68913 w 4306710"/>
              <a:gd name="connsiteY1" fmla="*/ 2386610 h 4012931"/>
              <a:gd name="connsiteX2" fmla="*/ 1883426 w 4306710"/>
              <a:gd name="connsiteY2" fmla="*/ 4001097 h 4012931"/>
              <a:gd name="connsiteX3" fmla="*/ 3312175 w 4306710"/>
              <a:gd name="connsiteY3" fmla="*/ 214910 h 4012931"/>
              <a:gd name="connsiteX4" fmla="*/ 1854851 w 4306710"/>
              <a:gd name="connsiteY4" fmla="*/ 872135 h 4012931"/>
              <a:gd name="connsiteX5" fmla="*/ 869013 w 4306710"/>
              <a:gd name="connsiteY5" fmla="*/ 597 h 4012931"/>
              <a:gd name="connsiteX0" fmla="*/ 869013 w 4167553"/>
              <a:gd name="connsiteY0" fmla="*/ 597 h 3898976"/>
              <a:gd name="connsiteX1" fmla="*/ 68913 w 4167553"/>
              <a:gd name="connsiteY1" fmla="*/ 2386610 h 3898976"/>
              <a:gd name="connsiteX2" fmla="*/ 1211914 w 4167553"/>
              <a:gd name="connsiteY2" fmla="*/ 3886797 h 3898976"/>
              <a:gd name="connsiteX3" fmla="*/ 3312175 w 4167553"/>
              <a:gd name="connsiteY3" fmla="*/ 214910 h 3898976"/>
              <a:gd name="connsiteX4" fmla="*/ 1854851 w 4167553"/>
              <a:gd name="connsiteY4" fmla="*/ 872135 h 3898976"/>
              <a:gd name="connsiteX5" fmla="*/ 869013 w 4167553"/>
              <a:gd name="connsiteY5" fmla="*/ 597 h 3898976"/>
              <a:gd name="connsiteX0" fmla="*/ 863052 w 4161592"/>
              <a:gd name="connsiteY0" fmla="*/ 597 h 3898976"/>
              <a:gd name="connsiteX1" fmla="*/ 62952 w 4161592"/>
              <a:gd name="connsiteY1" fmla="*/ 2386610 h 3898976"/>
              <a:gd name="connsiteX2" fmla="*/ 1205953 w 4161592"/>
              <a:gd name="connsiteY2" fmla="*/ 3886797 h 3898976"/>
              <a:gd name="connsiteX3" fmla="*/ 3306214 w 4161592"/>
              <a:gd name="connsiteY3" fmla="*/ 214910 h 3898976"/>
              <a:gd name="connsiteX4" fmla="*/ 1848890 w 4161592"/>
              <a:gd name="connsiteY4" fmla="*/ 872135 h 3898976"/>
              <a:gd name="connsiteX5" fmla="*/ 863052 w 4161592"/>
              <a:gd name="connsiteY5" fmla="*/ 597 h 3898976"/>
              <a:gd name="connsiteX0" fmla="*/ 1108616 w 4407156"/>
              <a:gd name="connsiteY0" fmla="*/ 632 h 3899011"/>
              <a:gd name="connsiteX1" fmla="*/ 37053 w 4407156"/>
              <a:gd name="connsiteY1" fmla="*/ 2286633 h 3899011"/>
              <a:gd name="connsiteX2" fmla="*/ 1451517 w 4407156"/>
              <a:gd name="connsiteY2" fmla="*/ 3886832 h 3899011"/>
              <a:gd name="connsiteX3" fmla="*/ 3551778 w 4407156"/>
              <a:gd name="connsiteY3" fmla="*/ 214945 h 3899011"/>
              <a:gd name="connsiteX4" fmla="*/ 2094454 w 4407156"/>
              <a:gd name="connsiteY4" fmla="*/ 872170 h 3899011"/>
              <a:gd name="connsiteX5" fmla="*/ 1108616 w 4407156"/>
              <a:gd name="connsiteY5" fmla="*/ 632 h 3899011"/>
              <a:gd name="connsiteX0" fmla="*/ 1217049 w 4515589"/>
              <a:gd name="connsiteY0" fmla="*/ 632 h 3899011"/>
              <a:gd name="connsiteX1" fmla="*/ 31186 w 4515589"/>
              <a:gd name="connsiteY1" fmla="*/ 2286633 h 3899011"/>
              <a:gd name="connsiteX2" fmla="*/ 1559950 w 4515589"/>
              <a:gd name="connsiteY2" fmla="*/ 3886832 h 3899011"/>
              <a:gd name="connsiteX3" fmla="*/ 3660211 w 4515589"/>
              <a:gd name="connsiteY3" fmla="*/ 214945 h 3899011"/>
              <a:gd name="connsiteX4" fmla="*/ 2202887 w 4515589"/>
              <a:gd name="connsiteY4" fmla="*/ 872170 h 3899011"/>
              <a:gd name="connsiteX5" fmla="*/ 1217049 w 4515589"/>
              <a:gd name="connsiteY5" fmla="*/ 632 h 3899011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2189616 w 4502318"/>
              <a:gd name="connsiteY4" fmla="*/ 872150 h 3898991"/>
              <a:gd name="connsiteX5" fmla="*/ 760866 w 4502318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1775279 w 4502318"/>
              <a:gd name="connsiteY4" fmla="*/ 900725 h 3898991"/>
              <a:gd name="connsiteX5" fmla="*/ 760866 w 4502318"/>
              <a:gd name="connsiteY5" fmla="*/ 612 h 3898991"/>
              <a:gd name="connsiteX0" fmla="*/ 760866 w 4013719"/>
              <a:gd name="connsiteY0" fmla="*/ 612 h 3898946"/>
              <a:gd name="connsiteX1" fmla="*/ 17915 w 4013719"/>
              <a:gd name="connsiteY1" fmla="*/ 2286613 h 3898946"/>
              <a:gd name="connsiteX2" fmla="*/ 1546679 w 4013719"/>
              <a:gd name="connsiteY2" fmla="*/ 3886812 h 3898946"/>
              <a:gd name="connsiteX3" fmla="*/ 3032578 w 4013719"/>
              <a:gd name="connsiteY3" fmla="*/ 200638 h 3898946"/>
              <a:gd name="connsiteX4" fmla="*/ 1775279 w 4013719"/>
              <a:gd name="connsiteY4" fmla="*/ 900725 h 3898946"/>
              <a:gd name="connsiteX5" fmla="*/ 760866 w 4013719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775279 w 3777246"/>
              <a:gd name="connsiteY4" fmla="*/ 90072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389516 w 3777246"/>
              <a:gd name="connsiteY4" fmla="*/ 84357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959075"/>
              <a:gd name="connsiteY0" fmla="*/ 612 h 3898946"/>
              <a:gd name="connsiteX1" fmla="*/ 17915 w 3959075"/>
              <a:gd name="connsiteY1" fmla="*/ 2286613 h 3898946"/>
              <a:gd name="connsiteX2" fmla="*/ 1546679 w 3959075"/>
              <a:gd name="connsiteY2" fmla="*/ 3886812 h 3898946"/>
              <a:gd name="connsiteX3" fmla="*/ 2961141 w 3959075"/>
              <a:gd name="connsiteY3" fmla="*/ 200638 h 3898946"/>
              <a:gd name="connsiteX4" fmla="*/ 1689554 w 3959075"/>
              <a:gd name="connsiteY4" fmla="*/ 872150 h 3898946"/>
              <a:gd name="connsiteX5" fmla="*/ 760866 w 3959075"/>
              <a:gd name="connsiteY5" fmla="*/ 612 h 3898946"/>
              <a:gd name="connsiteX0" fmla="*/ 760866 w 3762621"/>
              <a:gd name="connsiteY0" fmla="*/ 612 h 3898775"/>
              <a:gd name="connsiteX1" fmla="*/ 17915 w 3762621"/>
              <a:gd name="connsiteY1" fmla="*/ 2286613 h 3898775"/>
              <a:gd name="connsiteX2" fmla="*/ 1546679 w 3762621"/>
              <a:gd name="connsiteY2" fmla="*/ 3886812 h 3898775"/>
              <a:gd name="connsiteX3" fmla="*/ 2961141 w 3762621"/>
              <a:gd name="connsiteY3" fmla="*/ 200638 h 3898775"/>
              <a:gd name="connsiteX4" fmla="*/ 1689554 w 3762621"/>
              <a:gd name="connsiteY4" fmla="*/ 872150 h 3898775"/>
              <a:gd name="connsiteX5" fmla="*/ 760866 w 3762621"/>
              <a:gd name="connsiteY5" fmla="*/ 612 h 38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621" h="3898775">
                <a:moveTo>
                  <a:pt x="760866" y="612"/>
                </a:moveTo>
                <a:cubicBezTo>
                  <a:pt x="-74953" y="-37488"/>
                  <a:pt x="-20185" y="1712732"/>
                  <a:pt x="17915" y="2286613"/>
                </a:cubicBezTo>
                <a:cubicBezTo>
                  <a:pt x="103640" y="3253401"/>
                  <a:pt x="575129" y="3705837"/>
                  <a:pt x="1546679" y="3886812"/>
                </a:cubicBezTo>
                <a:cubicBezTo>
                  <a:pt x="3173072" y="4139225"/>
                  <a:pt x="4770891" y="314938"/>
                  <a:pt x="2961141" y="200638"/>
                </a:cubicBezTo>
                <a:cubicBezTo>
                  <a:pt x="2537278" y="143489"/>
                  <a:pt x="2499178" y="1086462"/>
                  <a:pt x="1689554" y="872150"/>
                </a:cubicBezTo>
                <a:cubicBezTo>
                  <a:pt x="937079" y="562587"/>
                  <a:pt x="1256167" y="53000"/>
                  <a:pt x="760866" y="6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" y="5106423"/>
            <a:ext cx="512108" cy="5486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6370" y="3852014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28" y="1347840"/>
            <a:ext cx="2773616" cy="45541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100263" y="3168121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stCxn id="10" idx="7"/>
            <a:endCxn id="12" idx="3"/>
          </p:cNvCxnSpPr>
          <p:nvPr/>
        </p:nvCxnSpPr>
        <p:spPr>
          <a:xfrm flipV="1">
            <a:off x="1599807" y="3351558"/>
            <a:ext cx="531929" cy="53192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30" y="3674799"/>
            <a:ext cx="153633" cy="2002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70" y="1155799"/>
            <a:ext cx="4567825" cy="83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25" y="4158995"/>
            <a:ext cx="270991" cy="302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90" y="3383031"/>
            <a:ext cx="277392" cy="3029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80" y="2185603"/>
            <a:ext cx="252396" cy="40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32" y="2779200"/>
            <a:ext cx="5670688" cy="839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9028" y="3883487"/>
            <a:ext cx="97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Proof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2208" y="3853150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3945" y="3853150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5420520" y="1929600"/>
              <a:ext cx="5703480" cy="4359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11160" y="1913760"/>
                <a:ext cx="5724000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5221 -0.14676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8" grpId="0"/>
      <p:bldP spid="13" grpId="0"/>
      <p:bldP spid="21" grpId="1"/>
      <p:bldP spid="21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</a:t>
            </a: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6407" y="1628160"/>
            <a:ext cx="3762621" cy="3898775"/>
          </a:xfrm>
          <a:custGeom>
            <a:avLst/>
            <a:gdLst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57200 w 4057650"/>
              <a:gd name="connsiteY7" fmla="*/ 42863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00050 w 4057650"/>
              <a:gd name="connsiteY7" fmla="*/ 28576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282521 w 3940121"/>
              <a:gd name="connsiteY0" fmla="*/ 0 h 3786188"/>
              <a:gd name="connsiteX1" fmla="*/ 68208 w 3940121"/>
              <a:gd name="connsiteY1" fmla="*/ 2557463 h 3786188"/>
              <a:gd name="connsiteX2" fmla="*/ 1368371 w 3940121"/>
              <a:gd name="connsiteY2" fmla="*/ 3786188 h 3786188"/>
              <a:gd name="connsiteX3" fmla="*/ 2654246 w 3940121"/>
              <a:gd name="connsiteY3" fmla="*/ 2871788 h 3786188"/>
              <a:gd name="connsiteX4" fmla="*/ 3940121 w 3940121"/>
              <a:gd name="connsiteY4" fmla="*/ 1957388 h 3786188"/>
              <a:gd name="connsiteX5" fmla="*/ 2411358 w 3940121"/>
              <a:gd name="connsiteY5" fmla="*/ 771525 h 3786188"/>
              <a:gd name="connsiteX6" fmla="*/ 1139772 w 3940121"/>
              <a:gd name="connsiteY6" fmla="*/ 1328738 h 3786188"/>
              <a:gd name="connsiteX7" fmla="*/ 282521 w 3940121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726264 w 4526613"/>
              <a:gd name="connsiteY6" fmla="*/ 13293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812196"/>
              <a:gd name="connsiteX1" fmla="*/ 68913 w 4527103"/>
              <a:gd name="connsiteY1" fmla="*/ 2386610 h 3812196"/>
              <a:gd name="connsiteX2" fmla="*/ 1954863 w 4527103"/>
              <a:gd name="connsiteY2" fmla="*/ 3786785 h 3812196"/>
              <a:gd name="connsiteX3" fmla="*/ 4526613 w 4527103"/>
              <a:gd name="connsiteY3" fmla="*/ 1957985 h 3812196"/>
              <a:gd name="connsiteX4" fmla="*/ 3312175 w 4527103"/>
              <a:gd name="connsiteY4" fmla="*/ 214910 h 3812196"/>
              <a:gd name="connsiteX5" fmla="*/ 1854851 w 4527103"/>
              <a:gd name="connsiteY5" fmla="*/ 872135 h 3812196"/>
              <a:gd name="connsiteX6" fmla="*/ 869013 w 4527103"/>
              <a:gd name="connsiteY6" fmla="*/ 597 h 3812196"/>
              <a:gd name="connsiteX0" fmla="*/ 869013 w 3799032"/>
              <a:gd name="connsiteY0" fmla="*/ 597 h 3835476"/>
              <a:gd name="connsiteX1" fmla="*/ 68913 w 3799032"/>
              <a:gd name="connsiteY1" fmla="*/ 2386610 h 3835476"/>
              <a:gd name="connsiteX2" fmla="*/ 1954863 w 3799032"/>
              <a:gd name="connsiteY2" fmla="*/ 3786785 h 3835476"/>
              <a:gd name="connsiteX3" fmla="*/ 3740800 w 3799032"/>
              <a:gd name="connsiteY3" fmla="*/ 2329460 h 3835476"/>
              <a:gd name="connsiteX4" fmla="*/ 3312175 w 3799032"/>
              <a:gd name="connsiteY4" fmla="*/ 214910 h 3835476"/>
              <a:gd name="connsiteX5" fmla="*/ 1854851 w 3799032"/>
              <a:gd name="connsiteY5" fmla="*/ 872135 h 3835476"/>
              <a:gd name="connsiteX6" fmla="*/ 869013 w 3799032"/>
              <a:gd name="connsiteY6" fmla="*/ 597 h 3835476"/>
              <a:gd name="connsiteX0" fmla="*/ 869013 w 4067366"/>
              <a:gd name="connsiteY0" fmla="*/ 597 h 3835476"/>
              <a:gd name="connsiteX1" fmla="*/ 68913 w 4067366"/>
              <a:gd name="connsiteY1" fmla="*/ 2386610 h 3835476"/>
              <a:gd name="connsiteX2" fmla="*/ 1954863 w 4067366"/>
              <a:gd name="connsiteY2" fmla="*/ 3786785 h 3835476"/>
              <a:gd name="connsiteX3" fmla="*/ 3740800 w 4067366"/>
              <a:gd name="connsiteY3" fmla="*/ 2329460 h 3835476"/>
              <a:gd name="connsiteX4" fmla="*/ 3312175 w 4067366"/>
              <a:gd name="connsiteY4" fmla="*/ 214910 h 3835476"/>
              <a:gd name="connsiteX5" fmla="*/ 1854851 w 4067366"/>
              <a:gd name="connsiteY5" fmla="*/ 872135 h 3835476"/>
              <a:gd name="connsiteX6" fmla="*/ 869013 w 4067366"/>
              <a:gd name="connsiteY6" fmla="*/ 597 h 3835476"/>
              <a:gd name="connsiteX0" fmla="*/ 869013 w 4067366"/>
              <a:gd name="connsiteY0" fmla="*/ 597 h 3806000"/>
              <a:gd name="connsiteX1" fmla="*/ 68913 w 4067366"/>
              <a:gd name="connsiteY1" fmla="*/ 2386610 h 3806000"/>
              <a:gd name="connsiteX2" fmla="*/ 1954863 w 4067366"/>
              <a:gd name="connsiteY2" fmla="*/ 3786785 h 3806000"/>
              <a:gd name="connsiteX3" fmla="*/ 3740800 w 4067366"/>
              <a:gd name="connsiteY3" fmla="*/ 2329460 h 3806000"/>
              <a:gd name="connsiteX4" fmla="*/ 3312175 w 4067366"/>
              <a:gd name="connsiteY4" fmla="*/ 214910 h 3806000"/>
              <a:gd name="connsiteX5" fmla="*/ 1854851 w 4067366"/>
              <a:gd name="connsiteY5" fmla="*/ 872135 h 3806000"/>
              <a:gd name="connsiteX6" fmla="*/ 869013 w 4067366"/>
              <a:gd name="connsiteY6" fmla="*/ 597 h 3806000"/>
              <a:gd name="connsiteX0" fmla="*/ 869013 w 4067366"/>
              <a:gd name="connsiteY0" fmla="*/ 597 h 4157603"/>
              <a:gd name="connsiteX1" fmla="*/ 68913 w 4067366"/>
              <a:gd name="connsiteY1" fmla="*/ 2386610 h 4157603"/>
              <a:gd name="connsiteX2" fmla="*/ 2597800 w 4067366"/>
              <a:gd name="connsiteY2" fmla="*/ 4143972 h 4157603"/>
              <a:gd name="connsiteX3" fmla="*/ 3740800 w 4067366"/>
              <a:gd name="connsiteY3" fmla="*/ 2329460 h 4157603"/>
              <a:gd name="connsiteX4" fmla="*/ 3312175 w 4067366"/>
              <a:gd name="connsiteY4" fmla="*/ 214910 h 4157603"/>
              <a:gd name="connsiteX5" fmla="*/ 1854851 w 4067366"/>
              <a:gd name="connsiteY5" fmla="*/ 872135 h 4157603"/>
              <a:gd name="connsiteX6" fmla="*/ 869013 w 4067366"/>
              <a:gd name="connsiteY6" fmla="*/ 597 h 4157603"/>
              <a:gd name="connsiteX0" fmla="*/ 869013 w 4067366"/>
              <a:gd name="connsiteY0" fmla="*/ 597 h 3960240"/>
              <a:gd name="connsiteX1" fmla="*/ 68913 w 4067366"/>
              <a:gd name="connsiteY1" fmla="*/ 2386610 h 3960240"/>
              <a:gd name="connsiteX2" fmla="*/ 1469088 w 4067366"/>
              <a:gd name="connsiteY2" fmla="*/ 3943947 h 3960240"/>
              <a:gd name="connsiteX3" fmla="*/ 3740800 w 4067366"/>
              <a:gd name="connsiteY3" fmla="*/ 2329460 h 3960240"/>
              <a:gd name="connsiteX4" fmla="*/ 3312175 w 4067366"/>
              <a:gd name="connsiteY4" fmla="*/ 214910 h 3960240"/>
              <a:gd name="connsiteX5" fmla="*/ 1854851 w 4067366"/>
              <a:gd name="connsiteY5" fmla="*/ 872135 h 3960240"/>
              <a:gd name="connsiteX6" fmla="*/ 869013 w 4067366"/>
              <a:gd name="connsiteY6" fmla="*/ 597 h 396024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614230"/>
              <a:gd name="connsiteY0" fmla="*/ 597 h 3966420"/>
              <a:gd name="connsiteX1" fmla="*/ 68913 w 4614230"/>
              <a:gd name="connsiteY1" fmla="*/ 2386610 h 3966420"/>
              <a:gd name="connsiteX2" fmla="*/ 1469088 w 4614230"/>
              <a:gd name="connsiteY2" fmla="*/ 3943947 h 3966420"/>
              <a:gd name="connsiteX3" fmla="*/ 4212287 w 4614230"/>
              <a:gd name="connsiteY3" fmla="*/ 2615210 h 3966420"/>
              <a:gd name="connsiteX4" fmla="*/ 3312175 w 4614230"/>
              <a:gd name="connsiteY4" fmla="*/ 214910 h 3966420"/>
              <a:gd name="connsiteX5" fmla="*/ 1854851 w 4614230"/>
              <a:gd name="connsiteY5" fmla="*/ 872135 h 3966420"/>
              <a:gd name="connsiteX6" fmla="*/ 869013 w 4614230"/>
              <a:gd name="connsiteY6" fmla="*/ 597 h 3966420"/>
              <a:gd name="connsiteX0" fmla="*/ 869013 w 4614230"/>
              <a:gd name="connsiteY0" fmla="*/ 597 h 3980294"/>
              <a:gd name="connsiteX1" fmla="*/ 68913 w 4614230"/>
              <a:gd name="connsiteY1" fmla="*/ 2386610 h 3980294"/>
              <a:gd name="connsiteX2" fmla="*/ 1483376 w 4614230"/>
              <a:gd name="connsiteY2" fmla="*/ 3958234 h 3980294"/>
              <a:gd name="connsiteX3" fmla="*/ 4212287 w 4614230"/>
              <a:gd name="connsiteY3" fmla="*/ 2615210 h 3980294"/>
              <a:gd name="connsiteX4" fmla="*/ 3312175 w 4614230"/>
              <a:gd name="connsiteY4" fmla="*/ 214910 h 3980294"/>
              <a:gd name="connsiteX5" fmla="*/ 1854851 w 4614230"/>
              <a:gd name="connsiteY5" fmla="*/ 872135 h 3980294"/>
              <a:gd name="connsiteX6" fmla="*/ 869013 w 4614230"/>
              <a:gd name="connsiteY6" fmla="*/ 597 h 3980294"/>
              <a:gd name="connsiteX0" fmla="*/ 869013 w 3932446"/>
              <a:gd name="connsiteY0" fmla="*/ 597 h 3979896"/>
              <a:gd name="connsiteX1" fmla="*/ 68913 w 3932446"/>
              <a:gd name="connsiteY1" fmla="*/ 2386610 h 3979896"/>
              <a:gd name="connsiteX2" fmla="*/ 1483376 w 3932446"/>
              <a:gd name="connsiteY2" fmla="*/ 3958234 h 3979896"/>
              <a:gd name="connsiteX3" fmla="*/ 3240737 w 3932446"/>
              <a:gd name="connsiteY3" fmla="*/ 2600922 h 3979896"/>
              <a:gd name="connsiteX4" fmla="*/ 3312175 w 3932446"/>
              <a:gd name="connsiteY4" fmla="*/ 214910 h 3979896"/>
              <a:gd name="connsiteX5" fmla="*/ 1854851 w 3932446"/>
              <a:gd name="connsiteY5" fmla="*/ 872135 h 3979896"/>
              <a:gd name="connsiteX6" fmla="*/ 869013 w 3932446"/>
              <a:gd name="connsiteY6" fmla="*/ 597 h 3979896"/>
              <a:gd name="connsiteX0" fmla="*/ 869013 w 3932446"/>
              <a:gd name="connsiteY0" fmla="*/ 597 h 3970417"/>
              <a:gd name="connsiteX1" fmla="*/ 68913 w 3932446"/>
              <a:gd name="connsiteY1" fmla="*/ 2386610 h 3970417"/>
              <a:gd name="connsiteX2" fmla="*/ 1483376 w 3932446"/>
              <a:gd name="connsiteY2" fmla="*/ 3958234 h 3970417"/>
              <a:gd name="connsiteX3" fmla="*/ 3240737 w 3932446"/>
              <a:gd name="connsiteY3" fmla="*/ 2600922 h 3970417"/>
              <a:gd name="connsiteX4" fmla="*/ 3312175 w 3932446"/>
              <a:gd name="connsiteY4" fmla="*/ 214910 h 3970417"/>
              <a:gd name="connsiteX5" fmla="*/ 1854851 w 3932446"/>
              <a:gd name="connsiteY5" fmla="*/ 872135 h 3970417"/>
              <a:gd name="connsiteX6" fmla="*/ 869013 w 3932446"/>
              <a:gd name="connsiteY6" fmla="*/ 597 h 3970417"/>
              <a:gd name="connsiteX0" fmla="*/ 869013 w 3932446"/>
              <a:gd name="connsiteY0" fmla="*/ 597 h 3959774"/>
              <a:gd name="connsiteX1" fmla="*/ 68913 w 3932446"/>
              <a:gd name="connsiteY1" fmla="*/ 2386610 h 3959774"/>
              <a:gd name="connsiteX2" fmla="*/ 1483376 w 3932446"/>
              <a:gd name="connsiteY2" fmla="*/ 3958234 h 3959774"/>
              <a:gd name="connsiteX3" fmla="*/ 3240737 w 3932446"/>
              <a:gd name="connsiteY3" fmla="*/ 2600922 h 3959774"/>
              <a:gd name="connsiteX4" fmla="*/ 3312175 w 3932446"/>
              <a:gd name="connsiteY4" fmla="*/ 214910 h 3959774"/>
              <a:gd name="connsiteX5" fmla="*/ 1854851 w 3932446"/>
              <a:gd name="connsiteY5" fmla="*/ 872135 h 3959774"/>
              <a:gd name="connsiteX6" fmla="*/ 869013 w 3932446"/>
              <a:gd name="connsiteY6" fmla="*/ 597 h 3959774"/>
              <a:gd name="connsiteX0" fmla="*/ 869013 w 3312175"/>
              <a:gd name="connsiteY0" fmla="*/ 597 h 3958234"/>
              <a:gd name="connsiteX1" fmla="*/ 68913 w 3312175"/>
              <a:gd name="connsiteY1" fmla="*/ 2386610 h 3958234"/>
              <a:gd name="connsiteX2" fmla="*/ 1483376 w 3312175"/>
              <a:gd name="connsiteY2" fmla="*/ 3958234 h 3958234"/>
              <a:gd name="connsiteX3" fmla="*/ 3312175 w 3312175"/>
              <a:gd name="connsiteY3" fmla="*/ 214910 h 3958234"/>
              <a:gd name="connsiteX4" fmla="*/ 1854851 w 3312175"/>
              <a:gd name="connsiteY4" fmla="*/ 872135 h 3958234"/>
              <a:gd name="connsiteX5" fmla="*/ 869013 w 3312175"/>
              <a:gd name="connsiteY5" fmla="*/ 597 h 3958234"/>
              <a:gd name="connsiteX0" fmla="*/ 869013 w 3435846"/>
              <a:gd name="connsiteY0" fmla="*/ 597 h 3958234"/>
              <a:gd name="connsiteX1" fmla="*/ 68913 w 3435846"/>
              <a:gd name="connsiteY1" fmla="*/ 2386610 h 3958234"/>
              <a:gd name="connsiteX2" fmla="*/ 1483376 w 3435846"/>
              <a:gd name="connsiteY2" fmla="*/ 3958234 h 3958234"/>
              <a:gd name="connsiteX3" fmla="*/ 3312175 w 3435846"/>
              <a:gd name="connsiteY3" fmla="*/ 214910 h 3958234"/>
              <a:gd name="connsiteX4" fmla="*/ 1854851 w 3435846"/>
              <a:gd name="connsiteY4" fmla="*/ 872135 h 3958234"/>
              <a:gd name="connsiteX5" fmla="*/ 869013 w 3435846"/>
              <a:gd name="connsiteY5" fmla="*/ 597 h 3958234"/>
              <a:gd name="connsiteX0" fmla="*/ 869013 w 3445601"/>
              <a:gd name="connsiteY0" fmla="*/ 597 h 3961187"/>
              <a:gd name="connsiteX1" fmla="*/ 68913 w 3445601"/>
              <a:gd name="connsiteY1" fmla="*/ 2386610 h 3961187"/>
              <a:gd name="connsiteX2" fmla="*/ 1483376 w 3445601"/>
              <a:gd name="connsiteY2" fmla="*/ 3958234 h 3961187"/>
              <a:gd name="connsiteX3" fmla="*/ 3312175 w 3445601"/>
              <a:gd name="connsiteY3" fmla="*/ 214910 h 3961187"/>
              <a:gd name="connsiteX4" fmla="*/ 1854851 w 3445601"/>
              <a:gd name="connsiteY4" fmla="*/ 872135 h 3961187"/>
              <a:gd name="connsiteX5" fmla="*/ 869013 w 3445601"/>
              <a:gd name="connsiteY5" fmla="*/ 597 h 3961187"/>
              <a:gd name="connsiteX0" fmla="*/ 869013 w 3977972"/>
              <a:gd name="connsiteY0" fmla="*/ 597 h 3961445"/>
              <a:gd name="connsiteX1" fmla="*/ 68913 w 3977972"/>
              <a:gd name="connsiteY1" fmla="*/ 2386610 h 3961445"/>
              <a:gd name="connsiteX2" fmla="*/ 1483376 w 3977972"/>
              <a:gd name="connsiteY2" fmla="*/ 3958234 h 3961445"/>
              <a:gd name="connsiteX3" fmla="*/ 3312175 w 3977972"/>
              <a:gd name="connsiteY3" fmla="*/ 214910 h 3961445"/>
              <a:gd name="connsiteX4" fmla="*/ 1854851 w 3977972"/>
              <a:gd name="connsiteY4" fmla="*/ 872135 h 3961445"/>
              <a:gd name="connsiteX5" fmla="*/ 869013 w 3977972"/>
              <a:gd name="connsiteY5" fmla="*/ 597 h 3961445"/>
              <a:gd name="connsiteX0" fmla="*/ 869013 w 4079180"/>
              <a:gd name="connsiteY0" fmla="*/ 597 h 3961276"/>
              <a:gd name="connsiteX1" fmla="*/ 68913 w 4079180"/>
              <a:gd name="connsiteY1" fmla="*/ 2386610 h 3961276"/>
              <a:gd name="connsiteX2" fmla="*/ 1483376 w 4079180"/>
              <a:gd name="connsiteY2" fmla="*/ 3958234 h 3961276"/>
              <a:gd name="connsiteX3" fmla="*/ 3312175 w 4079180"/>
              <a:gd name="connsiteY3" fmla="*/ 214910 h 3961276"/>
              <a:gd name="connsiteX4" fmla="*/ 1854851 w 4079180"/>
              <a:gd name="connsiteY4" fmla="*/ 872135 h 3961276"/>
              <a:gd name="connsiteX5" fmla="*/ 869013 w 4079180"/>
              <a:gd name="connsiteY5" fmla="*/ 597 h 3961276"/>
              <a:gd name="connsiteX0" fmla="*/ 869013 w 4144333"/>
              <a:gd name="connsiteY0" fmla="*/ 597 h 4004105"/>
              <a:gd name="connsiteX1" fmla="*/ 68913 w 4144333"/>
              <a:gd name="connsiteY1" fmla="*/ 2386610 h 4004105"/>
              <a:gd name="connsiteX2" fmla="*/ 1883426 w 4144333"/>
              <a:gd name="connsiteY2" fmla="*/ 4001097 h 4004105"/>
              <a:gd name="connsiteX3" fmla="*/ 3312175 w 4144333"/>
              <a:gd name="connsiteY3" fmla="*/ 214910 h 4004105"/>
              <a:gd name="connsiteX4" fmla="*/ 1854851 w 4144333"/>
              <a:gd name="connsiteY4" fmla="*/ 872135 h 4004105"/>
              <a:gd name="connsiteX5" fmla="*/ 869013 w 4144333"/>
              <a:gd name="connsiteY5" fmla="*/ 597 h 4004105"/>
              <a:gd name="connsiteX0" fmla="*/ 869013 w 4306710"/>
              <a:gd name="connsiteY0" fmla="*/ 597 h 4012931"/>
              <a:gd name="connsiteX1" fmla="*/ 68913 w 4306710"/>
              <a:gd name="connsiteY1" fmla="*/ 2386610 h 4012931"/>
              <a:gd name="connsiteX2" fmla="*/ 1883426 w 4306710"/>
              <a:gd name="connsiteY2" fmla="*/ 4001097 h 4012931"/>
              <a:gd name="connsiteX3" fmla="*/ 3312175 w 4306710"/>
              <a:gd name="connsiteY3" fmla="*/ 214910 h 4012931"/>
              <a:gd name="connsiteX4" fmla="*/ 1854851 w 4306710"/>
              <a:gd name="connsiteY4" fmla="*/ 872135 h 4012931"/>
              <a:gd name="connsiteX5" fmla="*/ 869013 w 4306710"/>
              <a:gd name="connsiteY5" fmla="*/ 597 h 4012931"/>
              <a:gd name="connsiteX0" fmla="*/ 869013 w 4167553"/>
              <a:gd name="connsiteY0" fmla="*/ 597 h 3898976"/>
              <a:gd name="connsiteX1" fmla="*/ 68913 w 4167553"/>
              <a:gd name="connsiteY1" fmla="*/ 2386610 h 3898976"/>
              <a:gd name="connsiteX2" fmla="*/ 1211914 w 4167553"/>
              <a:gd name="connsiteY2" fmla="*/ 3886797 h 3898976"/>
              <a:gd name="connsiteX3" fmla="*/ 3312175 w 4167553"/>
              <a:gd name="connsiteY3" fmla="*/ 214910 h 3898976"/>
              <a:gd name="connsiteX4" fmla="*/ 1854851 w 4167553"/>
              <a:gd name="connsiteY4" fmla="*/ 872135 h 3898976"/>
              <a:gd name="connsiteX5" fmla="*/ 869013 w 4167553"/>
              <a:gd name="connsiteY5" fmla="*/ 597 h 3898976"/>
              <a:gd name="connsiteX0" fmla="*/ 863052 w 4161592"/>
              <a:gd name="connsiteY0" fmla="*/ 597 h 3898976"/>
              <a:gd name="connsiteX1" fmla="*/ 62952 w 4161592"/>
              <a:gd name="connsiteY1" fmla="*/ 2386610 h 3898976"/>
              <a:gd name="connsiteX2" fmla="*/ 1205953 w 4161592"/>
              <a:gd name="connsiteY2" fmla="*/ 3886797 h 3898976"/>
              <a:gd name="connsiteX3" fmla="*/ 3306214 w 4161592"/>
              <a:gd name="connsiteY3" fmla="*/ 214910 h 3898976"/>
              <a:gd name="connsiteX4" fmla="*/ 1848890 w 4161592"/>
              <a:gd name="connsiteY4" fmla="*/ 872135 h 3898976"/>
              <a:gd name="connsiteX5" fmla="*/ 863052 w 4161592"/>
              <a:gd name="connsiteY5" fmla="*/ 597 h 3898976"/>
              <a:gd name="connsiteX0" fmla="*/ 1108616 w 4407156"/>
              <a:gd name="connsiteY0" fmla="*/ 632 h 3899011"/>
              <a:gd name="connsiteX1" fmla="*/ 37053 w 4407156"/>
              <a:gd name="connsiteY1" fmla="*/ 2286633 h 3899011"/>
              <a:gd name="connsiteX2" fmla="*/ 1451517 w 4407156"/>
              <a:gd name="connsiteY2" fmla="*/ 3886832 h 3899011"/>
              <a:gd name="connsiteX3" fmla="*/ 3551778 w 4407156"/>
              <a:gd name="connsiteY3" fmla="*/ 214945 h 3899011"/>
              <a:gd name="connsiteX4" fmla="*/ 2094454 w 4407156"/>
              <a:gd name="connsiteY4" fmla="*/ 872170 h 3899011"/>
              <a:gd name="connsiteX5" fmla="*/ 1108616 w 4407156"/>
              <a:gd name="connsiteY5" fmla="*/ 632 h 3899011"/>
              <a:gd name="connsiteX0" fmla="*/ 1217049 w 4515589"/>
              <a:gd name="connsiteY0" fmla="*/ 632 h 3899011"/>
              <a:gd name="connsiteX1" fmla="*/ 31186 w 4515589"/>
              <a:gd name="connsiteY1" fmla="*/ 2286633 h 3899011"/>
              <a:gd name="connsiteX2" fmla="*/ 1559950 w 4515589"/>
              <a:gd name="connsiteY2" fmla="*/ 3886832 h 3899011"/>
              <a:gd name="connsiteX3" fmla="*/ 3660211 w 4515589"/>
              <a:gd name="connsiteY3" fmla="*/ 214945 h 3899011"/>
              <a:gd name="connsiteX4" fmla="*/ 2202887 w 4515589"/>
              <a:gd name="connsiteY4" fmla="*/ 872170 h 3899011"/>
              <a:gd name="connsiteX5" fmla="*/ 1217049 w 4515589"/>
              <a:gd name="connsiteY5" fmla="*/ 632 h 3899011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2189616 w 4502318"/>
              <a:gd name="connsiteY4" fmla="*/ 872150 h 3898991"/>
              <a:gd name="connsiteX5" fmla="*/ 760866 w 4502318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1775279 w 4502318"/>
              <a:gd name="connsiteY4" fmla="*/ 900725 h 3898991"/>
              <a:gd name="connsiteX5" fmla="*/ 760866 w 4502318"/>
              <a:gd name="connsiteY5" fmla="*/ 612 h 3898991"/>
              <a:gd name="connsiteX0" fmla="*/ 760866 w 4013719"/>
              <a:gd name="connsiteY0" fmla="*/ 612 h 3898946"/>
              <a:gd name="connsiteX1" fmla="*/ 17915 w 4013719"/>
              <a:gd name="connsiteY1" fmla="*/ 2286613 h 3898946"/>
              <a:gd name="connsiteX2" fmla="*/ 1546679 w 4013719"/>
              <a:gd name="connsiteY2" fmla="*/ 3886812 h 3898946"/>
              <a:gd name="connsiteX3" fmla="*/ 3032578 w 4013719"/>
              <a:gd name="connsiteY3" fmla="*/ 200638 h 3898946"/>
              <a:gd name="connsiteX4" fmla="*/ 1775279 w 4013719"/>
              <a:gd name="connsiteY4" fmla="*/ 900725 h 3898946"/>
              <a:gd name="connsiteX5" fmla="*/ 760866 w 4013719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775279 w 3777246"/>
              <a:gd name="connsiteY4" fmla="*/ 90072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389516 w 3777246"/>
              <a:gd name="connsiteY4" fmla="*/ 84357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959075"/>
              <a:gd name="connsiteY0" fmla="*/ 612 h 3898946"/>
              <a:gd name="connsiteX1" fmla="*/ 17915 w 3959075"/>
              <a:gd name="connsiteY1" fmla="*/ 2286613 h 3898946"/>
              <a:gd name="connsiteX2" fmla="*/ 1546679 w 3959075"/>
              <a:gd name="connsiteY2" fmla="*/ 3886812 h 3898946"/>
              <a:gd name="connsiteX3" fmla="*/ 2961141 w 3959075"/>
              <a:gd name="connsiteY3" fmla="*/ 200638 h 3898946"/>
              <a:gd name="connsiteX4" fmla="*/ 1689554 w 3959075"/>
              <a:gd name="connsiteY4" fmla="*/ 872150 h 3898946"/>
              <a:gd name="connsiteX5" fmla="*/ 760866 w 3959075"/>
              <a:gd name="connsiteY5" fmla="*/ 612 h 3898946"/>
              <a:gd name="connsiteX0" fmla="*/ 760866 w 3762621"/>
              <a:gd name="connsiteY0" fmla="*/ 612 h 3898775"/>
              <a:gd name="connsiteX1" fmla="*/ 17915 w 3762621"/>
              <a:gd name="connsiteY1" fmla="*/ 2286613 h 3898775"/>
              <a:gd name="connsiteX2" fmla="*/ 1546679 w 3762621"/>
              <a:gd name="connsiteY2" fmla="*/ 3886812 h 3898775"/>
              <a:gd name="connsiteX3" fmla="*/ 2961141 w 3762621"/>
              <a:gd name="connsiteY3" fmla="*/ 200638 h 3898775"/>
              <a:gd name="connsiteX4" fmla="*/ 1689554 w 3762621"/>
              <a:gd name="connsiteY4" fmla="*/ 872150 h 3898775"/>
              <a:gd name="connsiteX5" fmla="*/ 760866 w 3762621"/>
              <a:gd name="connsiteY5" fmla="*/ 612 h 38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621" h="3898775">
                <a:moveTo>
                  <a:pt x="760866" y="612"/>
                </a:moveTo>
                <a:cubicBezTo>
                  <a:pt x="-74953" y="-37488"/>
                  <a:pt x="-20185" y="1712732"/>
                  <a:pt x="17915" y="2286613"/>
                </a:cubicBezTo>
                <a:cubicBezTo>
                  <a:pt x="103640" y="3253401"/>
                  <a:pt x="575129" y="3705837"/>
                  <a:pt x="1546679" y="3886812"/>
                </a:cubicBezTo>
                <a:cubicBezTo>
                  <a:pt x="3173072" y="4139225"/>
                  <a:pt x="4770891" y="314938"/>
                  <a:pt x="2961141" y="200638"/>
                </a:cubicBezTo>
                <a:cubicBezTo>
                  <a:pt x="2537278" y="143489"/>
                  <a:pt x="2499178" y="1086462"/>
                  <a:pt x="1689554" y="872150"/>
                </a:cubicBezTo>
                <a:cubicBezTo>
                  <a:pt x="937079" y="562587"/>
                  <a:pt x="1256167" y="53000"/>
                  <a:pt x="760866" y="6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" y="5106423"/>
            <a:ext cx="512108" cy="5486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6370" y="3852014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stCxn id="10" idx="7"/>
          </p:cNvCxnSpPr>
          <p:nvPr/>
        </p:nvCxnSpPr>
        <p:spPr>
          <a:xfrm flipV="1">
            <a:off x="1599807" y="3351558"/>
            <a:ext cx="531929" cy="53192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30" y="3674799"/>
            <a:ext cx="153633" cy="200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55" y="1155799"/>
            <a:ext cx="3994446" cy="83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25" y="4158995"/>
            <a:ext cx="270991" cy="3029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80" y="2185604"/>
            <a:ext cx="252396" cy="4032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41" y="2779200"/>
            <a:ext cx="5670692" cy="1426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2208" y="3853150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7395" y="3064468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7395" y="3064468"/>
            <a:ext cx="1792859" cy="1792859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29029" y="4832119"/>
            <a:ext cx="802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Convergence at a model ensures uniform convergence in its entire vicinity!!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60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24" grpId="0" animBg="1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Covering </a:t>
            </a: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6407" y="1628160"/>
            <a:ext cx="3762621" cy="3898775"/>
          </a:xfrm>
          <a:custGeom>
            <a:avLst/>
            <a:gdLst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57200 w 4057650"/>
              <a:gd name="connsiteY7" fmla="*/ 42863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00050 w 4057650"/>
              <a:gd name="connsiteY7" fmla="*/ 28576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282521 w 3940121"/>
              <a:gd name="connsiteY0" fmla="*/ 0 h 3786188"/>
              <a:gd name="connsiteX1" fmla="*/ 68208 w 3940121"/>
              <a:gd name="connsiteY1" fmla="*/ 2557463 h 3786188"/>
              <a:gd name="connsiteX2" fmla="*/ 1368371 w 3940121"/>
              <a:gd name="connsiteY2" fmla="*/ 3786188 h 3786188"/>
              <a:gd name="connsiteX3" fmla="*/ 2654246 w 3940121"/>
              <a:gd name="connsiteY3" fmla="*/ 2871788 h 3786188"/>
              <a:gd name="connsiteX4" fmla="*/ 3940121 w 3940121"/>
              <a:gd name="connsiteY4" fmla="*/ 1957388 h 3786188"/>
              <a:gd name="connsiteX5" fmla="*/ 2411358 w 3940121"/>
              <a:gd name="connsiteY5" fmla="*/ 771525 h 3786188"/>
              <a:gd name="connsiteX6" fmla="*/ 1139772 w 3940121"/>
              <a:gd name="connsiteY6" fmla="*/ 1328738 h 3786188"/>
              <a:gd name="connsiteX7" fmla="*/ 282521 w 3940121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726264 w 4526613"/>
              <a:gd name="connsiteY6" fmla="*/ 13293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812196"/>
              <a:gd name="connsiteX1" fmla="*/ 68913 w 4527103"/>
              <a:gd name="connsiteY1" fmla="*/ 2386610 h 3812196"/>
              <a:gd name="connsiteX2" fmla="*/ 1954863 w 4527103"/>
              <a:gd name="connsiteY2" fmla="*/ 3786785 h 3812196"/>
              <a:gd name="connsiteX3" fmla="*/ 4526613 w 4527103"/>
              <a:gd name="connsiteY3" fmla="*/ 1957985 h 3812196"/>
              <a:gd name="connsiteX4" fmla="*/ 3312175 w 4527103"/>
              <a:gd name="connsiteY4" fmla="*/ 214910 h 3812196"/>
              <a:gd name="connsiteX5" fmla="*/ 1854851 w 4527103"/>
              <a:gd name="connsiteY5" fmla="*/ 872135 h 3812196"/>
              <a:gd name="connsiteX6" fmla="*/ 869013 w 4527103"/>
              <a:gd name="connsiteY6" fmla="*/ 597 h 3812196"/>
              <a:gd name="connsiteX0" fmla="*/ 869013 w 3799032"/>
              <a:gd name="connsiteY0" fmla="*/ 597 h 3835476"/>
              <a:gd name="connsiteX1" fmla="*/ 68913 w 3799032"/>
              <a:gd name="connsiteY1" fmla="*/ 2386610 h 3835476"/>
              <a:gd name="connsiteX2" fmla="*/ 1954863 w 3799032"/>
              <a:gd name="connsiteY2" fmla="*/ 3786785 h 3835476"/>
              <a:gd name="connsiteX3" fmla="*/ 3740800 w 3799032"/>
              <a:gd name="connsiteY3" fmla="*/ 2329460 h 3835476"/>
              <a:gd name="connsiteX4" fmla="*/ 3312175 w 3799032"/>
              <a:gd name="connsiteY4" fmla="*/ 214910 h 3835476"/>
              <a:gd name="connsiteX5" fmla="*/ 1854851 w 3799032"/>
              <a:gd name="connsiteY5" fmla="*/ 872135 h 3835476"/>
              <a:gd name="connsiteX6" fmla="*/ 869013 w 3799032"/>
              <a:gd name="connsiteY6" fmla="*/ 597 h 3835476"/>
              <a:gd name="connsiteX0" fmla="*/ 869013 w 4067366"/>
              <a:gd name="connsiteY0" fmla="*/ 597 h 3835476"/>
              <a:gd name="connsiteX1" fmla="*/ 68913 w 4067366"/>
              <a:gd name="connsiteY1" fmla="*/ 2386610 h 3835476"/>
              <a:gd name="connsiteX2" fmla="*/ 1954863 w 4067366"/>
              <a:gd name="connsiteY2" fmla="*/ 3786785 h 3835476"/>
              <a:gd name="connsiteX3" fmla="*/ 3740800 w 4067366"/>
              <a:gd name="connsiteY3" fmla="*/ 2329460 h 3835476"/>
              <a:gd name="connsiteX4" fmla="*/ 3312175 w 4067366"/>
              <a:gd name="connsiteY4" fmla="*/ 214910 h 3835476"/>
              <a:gd name="connsiteX5" fmla="*/ 1854851 w 4067366"/>
              <a:gd name="connsiteY5" fmla="*/ 872135 h 3835476"/>
              <a:gd name="connsiteX6" fmla="*/ 869013 w 4067366"/>
              <a:gd name="connsiteY6" fmla="*/ 597 h 3835476"/>
              <a:gd name="connsiteX0" fmla="*/ 869013 w 4067366"/>
              <a:gd name="connsiteY0" fmla="*/ 597 h 3806000"/>
              <a:gd name="connsiteX1" fmla="*/ 68913 w 4067366"/>
              <a:gd name="connsiteY1" fmla="*/ 2386610 h 3806000"/>
              <a:gd name="connsiteX2" fmla="*/ 1954863 w 4067366"/>
              <a:gd name="connsiteY2" fmla="*/ 3786785 h 3806000"/>
              <a:gd name="connsiteX3" fmla="*/ 3740800 w 4067366"/>
              <a:gd name="connsiteY3" fmla="*/ 2329460 h 3806000"/>
              <a:gd name="connsiteX4" fmla="*/ 3312175 w 4067366"/>
              <a:gd name="connsiteY4" fmla="*/ 214910 h 3806000"/>
              <a:gd name="connsiteX5" fmla="*/ 1854851 w 4067366"/>
              <a:gd name="connsiteY5" fmla="*/ 872135 h 3806000"/>
              <a:gd name="connsiteX6" fmla="*/ 869013 w 4067366"/>
              <a:gd name="connsiteY6" fmla="*/ 597 h 3806000"/>
              <a:gd name="connsiteX0" fmla="*/ 869013 w 4067366"/>
              <a:gd name="connsiteY0" fmla="*/ 597 h 4157603"/>
              <a:gd name="connsiteX1" fmla="*/ 68913 w 4067366"/>
              <a:gd name="connsiteY1" fmla="*/ 2386610 h 4157603"/>
              <a:gd name="connsiteX2" fmla="*/ 2597800 w 4067366"/>
              <a:gd name="connsiteY2" fmla="*/ 4143972 h 4157603"/>
              <a:gd name="connsiteX3" fmla="*/ 3740800 w 4067366"/>
              <a:gd name="connsiteY3" fmla="*/ 2329460 h 4157603"/>
              <a:gd name="connsiteX4" fmla="*/ 3312175 w 4067366"/>
              <a:gd name="connsiteY4" fmla="*/ 214910 h 4157603"/>
              <a:gd name="connsiteX5" fmla="*/ 1854851 w 4067366"/>
              <a:gd name="connsiteY5" fmla="*/ 872135 h 4157603"/>
              <a:gd name="connsiteX6" fmla="*/ 869013 w 4067366"/>
              <a:gd name="connsiteY6" fmla="*/ 597 h 4157603"/>
              <a:gd name="connsiteX0" fmla="*/ 869013 w 4067366"/>
              <a:gd name="connsiteY0" fmla="*/ 597 h 3960240"/>
              <a:gd name="connsiteX1" fmla="*/ 68913 w 4067366"/>
              <a:gd name="connsiteY1" fmla="*/ 2386610 h 3960240"/>
              <a:gd name="connsiteX2" fmla="*/ 1469088 w 4067366"/>
              <a:gd name="connsiteY2" fmla="*/ 3943947 h 3960240"/>
              <a:gd name="connsiteX3" fmla="*/ 3740800 w 4067366"/>
              <a:gd name="connsiteY3" fmla="*/ 2329460 h 3960240"/>
              <a:gd name="connsiteX4" fmla="*/ 3312175 w 4067366"/>
              <a:gd name="connsiteY4" fmla="*/ 214910 h 3960240"/>
              <a:gd name="connsiteX5" fmla="*/ 1854851 w 4067366"/>
              <a:gd name="connsiteY5" fmla="*/ 872135 h 3960240"/>
              <a:gd name="connsiteX6" fmla="*/ 869013 w 4067366"/>
              <a:gd name="connsiteY6" fmla="*/ 597 h 396024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614230"/>
              <a:gd name="connsiteY0" fmla="*/ 597 h 3966420"/>
              <a:gd name="connsiteX1" fmla="*/ 68913 w 4614230"/>
              <a:gd name="connsiteY1" fmla="*/ 2386610 h 3966420"/>
              <a:gd name="connsiteX2" fmla="*/ 1469088 w 4614230"/>
              <a:gd name="connsiteY2" fmla="*/ 3943947 h 3966420"/>
              <a:gd name="connsiteX3" fmla="*/ 4212287 w 4614230"/>
              <a:gd name="connsiteY3" fmla="*/ 2615210 h 3966420"/>
              <a:gd name="connsiteX4" fmla="*/ 3312175 w 4614230"/>
              <a:gd name="connsiteY4" fmla="*/ 214910 h 3966420"/>
              <a:gd name="connsiteX5" fmla="*/ 1854851 w 4614230"/>
              <a:gd name="connsiteY5" fmla="*/ 872135 h 3966420"/>
              <a:gd name="connsiteX6" fmla="*/ 869013 w 4614230"/>
              <a:gd name="connsiteY6" fmla="*/ 597 h 3966420"/>
              <a:gd name="connsiteX0" fmla="*/ 869013 w 4614230"/>
              <a:gd name="connsiteY0" fmla="*/ 597 h 3980294"/>
              <a:gd name="connsiteX1" fmla="*/ 68913 w 4614230"/>
              <a:gd name="connsiteY1" fmla="*/ 2386610 h 3980294"/>
              <a:gd name="connsiteX2" fmla="*/ 1483376 w 4614230"/>
              <a:gd name="connsiteY2" fmla="*/ 3958234 h 3980294"/>
              <a:gd name="connsiteX3" fmla="*/ 4212287 w 4614230"/>
              <a:gd name="connsiteY3" fmla="*/ 2615210 h 3980294"/>
              <a:gd name="connsiteX4" fmla="*/ 3312175 w 4614230"/>
              <a:gd name="connsiteY4" fmla="*/ 214910 h 3980294"/>
              <a:gd name="connsiteX5" fmla="*/ 1854851 w 4614230"/>
              <a:gd name="connsiteY5" fmla="*/ 872135 h 3980294"/>
              <a:gd name="connsiteX6" fmla="*/ 869013 w 4614230"/>
              <a:gd name="connsiteY6" fmla="*/ 597 h 3980294"/>
              <a:gd name="connsiteX0" fmla="*/ 869013 w 3932446"/>
              <a:gd name="connsiteY0" fmla="*/ 597 h 3979896"/>
              <a:gd name="connsiteX1" fmla="*/ 68913 w 3932446"/>
              <a:gd name="connsiteY1" fmla="*/ 2386610 h 3979896"/>
              <a:gd name="connsiteX2" fmla="*/ 1483376 w 3932446"/>
              <a:gd name="connsiteY2" fmla="*/ 3958234 h 3979896"/>
              <a:gd name="connsiteX3" fmla="*/ 3240737 w 3932446"/>
              <a:gd name="connsiteY3" fmla="*/ 2600922 h 3979896"/>
              <a:gd name="connsiteX4" fmla="*/ 3312175 w 3932446"/>
              <a:gd name="connsiteY4" fmla="*/ 214910 h 3979896"/>
              <a:gd name="connsiteX5" fmla="*/ 1854851 w 3932446"/>
              <a:gd name="connsiteY5" fmla="*/ 872135 h 3979896"/>
              <a:gd name="connsiteX6" fmla="*/ 869013 w 3932446"/>
              <a:gd name="connsiteY6" fmla="*/ 597 h 3979896"/>
              <a:gd name="connsiteX0" fmla="*/ 869013 w 3932446"/>
              <a:gd name="connsiteY0" fmla="*/ 597 h 3970417"/>
              <a:gd name="connsiteX1" fmla="*/ 68913 w 3932446"/>
              <a:gd name="connsiteY1" fmla="*/ 2386610 h 3970417"/>
              <a:gd name="connsiteX2" fmla="*/ 1483376 w 3932446"/>
              <a:gd name="connsiteY2" fmla="*/ 3958234 h 3970417"/>
              <a:gd name="connsiteX3" fmla="*/ 3240737 w 3932446"/>
              <a:gd name="connsiteY3" fmla="*/ 2600922 h 3970417"/>
              <a:gd name="connsiteX4" fmla="*/ 3312175 w 3932446"/>
              <a:gd name="connsiteY4" fmla="*/ 214910 h 3970417"/>
              <a:gd name="connsiteX5" fmla="*/ 1854851 w 3932446"/>
              <a:gd name="connsiteY5" fmla="*/ 872135 h 3970417"/>
              <a:gd name="connsiteX6" fmla="*/ 869013 w 3932446"/>
              <a:gd name="connsiteY6" fmla="*/ 597 h 3970417"/>
              <a:gd name="connsiteX0" fmla="*/ 869013 w 3932446"/>
              <a:gd name="connsiteY0" fmla="*/ 597 h 3959774"/>
              <a:gd name="connsiteX1" fmla="*/ 68913 w 3932446"/>
              <a:gd name="connsiteY1" fmla="*/ 2386610 h 3959774"/>
              <a:gd name="connsiteX2" fmla="*/ 1483376 w 3932446"/>
              <a:gd name="connsiteY2" fmla="*/ 3958234 h 3959774"/>
              <a:gd name="connsiteX3" fmla="*/ 3240737 w 3932446"/>
              <a:gd name="connsiteY3" fmla="*/ 2600922 h 3959774"/>
              <a:gd name="connsiteX4" fmla="*/ 3312175 w 3932446"/>
              <a:gd name="connsiteY4" fmla="*/ 214910 h 3959774"/>
              <a:gd name="connsiteX5" fmla="*/ 1854851 w 3932446"/>
              <a:gd name="connsiteY5" fmla="*/ 872135 h 3959774"/>
              <a:gd name="connsiteX6" fmla="*/ 869013 w 3932446"/>
              <a:gd name="connsiteY6" fmla="*/ 597 h 3959774"/>
              <a:gd name="connsiteX0" fmla="*/ 869013 w 3312175"/>
              <a:gd name="connsiteY0" fmla="*/ 597 h 3958234"/>
              <a:gd name="connsiteX1" fmla="*/ 68913 w 3312175"/>
              <a:gd name="connsiteY1" fmla="*/ 2386610 h 3958234"/>
              <a:gd name="connsiteX2" fmla="*/ 1483376 w 3312175"/>
              <a:gd name="connsiteY2" fmla="*/ 3958234 h 3958234"/>
              <a:gd name="connsiteX3" fmla="*/ 3312175 w 3312175"/>
              <a:gd name="connsiteY3" fmla="*/ 214910 h 3958234"/>
              <a:gd name="connsiteX4" fmla="*/ 1854851 w 3312175"/>
              <a:gd name="connsiteY4" fmla="*/ 872135 h 3958234"/>
              <a:gd name="connsiteX5" fmla="*/ 869013 w 3312175"/>
              <a:gd name="connsiteY5" fmla="*/ 597 h 3958234"/>
              <a:gd name="connsiteX0" fmla="*/ 869013 w 3435846"/>
              <a:gd name="connsiteY0" fmla="*/ 597 h 3958234"/>
              <a:gd name="connsiteX1" fmla="*/ 68913 w 3435846"/>
              <a:gd name="connsiteY1" fmla="*/ 2386610 h 3958234"/>
              <a:gd name="connsiteX2" fmla="*/ 1483376 w 3435846"/>
              <a:gd name="connsiteY2" fmla="*/ 3958234 h 3958234"/>
              <a:gd name="connsiteX3" fmla="*/ 3312175 w 3435846"/>
              <a:gd name="connsiteY3" fmla="*/ 214910 h 3958234"/>
              <a:gd name="connsiteX4" fmla="*/ 1854851 w 3435846"/>
              <a:gd name="connsiteY4" fmla="*/ 872135 h 3958234"/>
              <a:gd name="connsiteX5" fmla="*/ 869013 w 3435846"/>
              <a:gd name="connsiteY5" fmla="*/ 597 h 3958234"/>
              <a:gd name="connsiteX0" fmla="*/ 869013 w 3445601"/>
              <a:gd name="connsiteY0" fmla="*/ 597 h 3961187"/>
              <a:gd name="connsiteX1" fmla="*/ 68913 w 3445601"/>
              <a:gd name="connsiteY1" fmla="*/ 2386610 h 3961187"/>
              <a:gd name="connsiteX2" fmla="*/ 1483376 w 3445601"/>
              <a:gd name="connsiteY2" fmla="*/ 3958234 h 3961187"/>
              <a:gd name="connsiteX3" fmla="*/ 3312175 w 3445601"/>
              <a:gd name="connsiteY3" fmla="*/ 214910 h 3961187"/>
              <a:gd name="connsiteX4" fmla="*/ 1854851 w 3445601"/>
              <a:gd name="connsiteY4" fmla="*/ 872135 h 3961187"/>
              <a:gd name="connsiteX5" fmla="*/ 869013 w 3445601"/>
              <a:gd name="connsiteY5" fmla="*/ 597 h 3961187"/>
              <a:gd name="connsiteX0" fmla="*/ 869013 w 3977972"/>
              <a:gd name="connsiteY0" fmla="*/ 597 h 3961445"/>
              <a:gd name="connsiteX1" fmla="*/ 68913 w 3977972"/>
              <a:gd name="connsiteY1" fmla="*/ 2386610 h 3961445"/>
              <a:gd name="connsiteX2" fmla="*/ 1483376 w 3977972"/>
              <a:gd name="connsiteY2" fmla="*/ 3958234 h 3961445"/>
              <a:gd name="connsiteX3" fmla="*/ 3312175 w 3977972"/>
              <a:gd name="connsiteY3" fmla="*/ 214910 h 3961445"/>
              <a:gd name="connsiteX4" fmla="*/ 1854851 w 3977972"/>
              <a:gd name="connsiteY4" fmla="*/ 872135 h 3961445"/>
              <a:gd name="connsiteX5" fmla="*/ 869013 w 3977972"/>
              <a:gd name="connsiteY5" fmla="*/ 597 h 3961445"/>
              <a:gd name="connsiteX0" fmla="*/ 869013 w 4079180"/>
              <a:gd name="connsiteY0" fmla="*/ 597 h 3961276"/>
              <a:gd name="connsiteX1" fmla="*/ 68913 w 4079180"/>
              <a:gd name="connsiteY1" fmla="*/ 2386610 h 3961276"/>
              <a:gd name="connsiteX2" fmla="*/ 1483376 w 4079180"/>
              <a:gd name="connsiteY2" fmla="*/ 3958234 h 3961276"/>
              <a:gd name="connsiteX3" fmla="*/ 3312175 w 4079180"/>
              <a:gd name="connsiteY3" fmla="*/ 214910 h 3961276"/>
              <a:gd name="connsiteX4" fmla="*/ 1854851 w 4079180"/>
              <a:gd name="connsiteY4" fmla="*/ 872135 h 3961276"/>
              <a:gd name="connsiteX5" fmla="*/ 869013 w 4079180"/>
              <a:gd name="connsiteY5" fmla="*/ 597 h 3961276"/>
              <a:gd name="connsiteX0" fmla="*/ 869013 w 4144333"/>
              <a:gd name="connsiteY0" fmla="*/ 597 h 4004105"/>
              <a:gd name="connsiteX1" fmla="*/ 68913 w 4144333"/>
              <a:gd name="connsiteY1" fmla="*/ 2386610 h 4004105"/>
              <a:gd name="connsiteX2" fmla="*/ 1883426 w 4144333"/>
              <a:gd name="connsiteY2" fmla="*/ 4001097 h 4004105"/>
              <a:gd name="connsiteX3" fmla="*/ 3312175 w 4144333"/>
              <a:gd name="connsiteY3" fmla="*/ 214910 h 4004105"/>
              <a:gd name="connsiteX4" fmla="*/ 1854851 w 4144333"/>
              <a:gd name="connsiteY4" fmla="*/ 872135 h 4004105"/>
              <a:gd name="connsiteX5" fmla="*/ 869013 w 4144333"/>
              <a:gd name="connsiteY5" fmla="*/ 597 h 4004105"/>
              <a:gd name="connsiteX0" fmla="*/ 869013 w 4306710"/>
              <a:gd name="connsiteY0" fmla="*/ 597 h 4012931"/>
              <a:gd name="connsiteX1" fmla="*/ 68913 w 4306710"/>
              <a:gd name="connsiteY1" fmla="*/ 2386610 h 4012931"/>
              <a:gd name="connsiteX2" fmla="*/ 1883426 w 4306710"/>
              <a:gd name="connsiteY2" fmla="*/ 4001097 h 4012931"/>
              <a:gd name="connsiteX3" fmla="*/ 3312175 w 4306710"/>
              <a:gd name="connsiteY3" fmla="*/ 214910 h 4012931"/>
              <a:gd name="connsiteX4" fmla="*/ 1854851 w 4306710"/>
              <a:gd name="connsiteY4" fmla="*/ 872135 h 4012931"/>
              <a:gd name="connsiteX5" fmla="*/ 869013 w 4306710"/>
              <a:gd name="connsiteY5" fmla="*/ 597 h 4012931"/>
              <a:gd name="connsiteX0" fmla="*/ 869013 w 4167553"/>
              <a:gd name="connsiteY0" fmla="*/ 597 h 3898976"/>
              <a:gd name="connsiteX1" fmla="*/ 68913 w 4167553"/>
              <a:gd name="connsiteY1" fmla="*/ 2386610 h 3898976"/>
              <a:gd name="connsiteX2" fmla="*/ 1211914 w 4167553"/>
              <a:gd name="connsiteY2" fmla="*/ 3886797 h 3898976"/>
              <a:gd name="connsiteX3" fmla="*/ 3312175 w 4167553"/>
              <a:gd name="connsiteY3" fmla="*/ 214910 h 3898976"/>
              <a:gd name="connsiteX4" fmla="*/ 1854851 w 4167553"/>
              <a:gd name="connsiteY4" fmla="*/ 872135 h 3898976"/>
              <a:gd name="connsiteX5" fmla="*/ 869013 w 4167553"/>
              <a:gd name="connsiteY5" fmla="*/ 597 h 3898976"/>
              <a:gd name="connsiteX0" fmla="*/ 863052 w 4161592"/>
              <a:gd name="connsiteY0" fmla="*/ 597 h 3898976"/>
              <a:gd name="connsiteX1" fmla="*/ 62952 w 4161592"/>
              <a:gd name="connsiteY1" fmla="*/ 2386610 h 3898976"/>
              <a:gd name="connsiteX2" fmla="*/ 1205953 w 4161592"/>
              <a:gd name="connsiteY2" fmla="*/ 3886797 h 3898976"/>
              <a:gd name="connsiteX3" fmla="*/ 3306214 w 4161592"/>
              <a:gd name="connsiteY3" fmla="*/ 214910 h 3898976"/>
              <a:gd name="connsiteX4" fmla="*/ 1848890 w 4161592"/>
              <a:gd name="connsiteY4" fmla="*/ 872135 h 3898976"/>
              <a:gd name="connsiteX5" fmla="*/ 863052 w 4161592"/>
              <a:gd name="connsiteY5" fmla="*/ 597 h 3898976"/>
              <a:gd name="connsiteX0" fmla="*/ 1108616 w 4407156"/>
              <a:gd name="connsiteY0" fmla="*/ 632 h 3899011"/>
              <a:gd name="connsiteX1" fmla="*/ 37053 w 4407156"/>
              <a:gd name="connsiteY1" fmla="*/ 2286633 h 3899011"/>
              <a:gd name="connsiteX2" fmla="*/ 1451517 w 4407156"/>
              <a:gd name="connsiteY2" fmla="*/ 3886832 h 3899011"/>
              <a:gd name="connsiteX3" fmla="*/ 3551778 w 4407156"/>
              <a:gd name="connsiteY3" fmla="*/ 214945 h 3899011"/>
              <a:gd name="connsiteX4" fmla="*/ 2094454 w 4407156"/>
              <a:gd name="connsiteY4" fmla="*/ 872170 h 3899011"/>
              <a:gd name="connsiteX5" fmla="*/ 1108616 w 4407156"/>
              <a:gd name="connsiteY5" fmla="*/ 632 h 3899011"/>
              <a:gd name="connsiteX0" fmla="*/ 1217049 w 4515589"/>
              <a:gd name="connsiteY0" fmla="*/ 632 h 3899011"/>
              <a:gd name="connsiteX1" fmla="*/ 31186 w 4515589"/>
              <a:gd name="connsiteY1" fmla="*/ 2286633 h 3899011"/>
              <a:gd name="connsiteX2" fmla="*/ 1559950 w 4515589"/>
              <a:gd name="connsiteY2" fmla="*/ 3886832 h 3899011"/>
              <a:gd name="connsiteX3" fmla="*/ 3660211 w 4515589"/>
              <a:gd name="connsiteY3" fmla="*/ 214945 h 3899011"/>
              <a:gd name="connsiteX4" fmla="*/ 2202887 w 4515589"/>
              <a:gd name="connsiteY4" fmla="*/ 872170 h 3899011"/>
              <a:gd name="connsiteX5" fmla="*/ 1217049 w 4515589"/>
              <a:gd name="connsiteY5" fmla="*/ 632 h 3899011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2189616 w 4502318"/>
              <a:gd name="connsiteY4" fmla="*/ 872150 h 3898991"/>
              <a:gd name="connsiteX5" fmla="*/ 760866 w 4502318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1775279 w 4502318"/>
              <a:gd name="connsiteY4" fmla="*/ 900725 h 3898991"/>
              <a:gd name="connsiteX5" fmla="*/ 760866 w 4502318"/>
              <a:gd name="connsiteY5" fmla="*/ 612 h 3898991"/>
              <a:gd name="connsiteX0" fmla="*/ 760866 w 4013719"/>
              <a:gd name="connsiteY0" fmla="*/ 612 h 3898946"/>
              <a:gd name="connsiteX1" fmla="*/ 17915 w 4013719"/>
              <a:gd name="connsiteY1" fmla="*/ 2286613 h 3898946"/>
              <a:gd name="connsiteX2" fmla="*/ 1546679 w 4013719"/>
              <a:gd name="connsiteY2" fmla="*/ 3886812 h 3898946"/>
              <a:gd name="connsiteX3" fmla="*/ 3032578 w 4013719"/>
              <a:gd name="connsiteY3" fmla="*/ 200638 h 3898946"/>
              <a:gd name="connsiteX4" fmla="*/ 1775279 w 4013719"/>
              <a:gd name="connsiteY4" fmla="*/ 900725 h 3898946"/>
              <a:gd name="connsiteX5" fmla="*/ 760866 w 4013719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775279 w 3777246"/>
              <a:gd name="connsiteY4" fmla="*/ 90072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389516 w 3777246"/>
              <a:gd name="connsiteY4" fmla="*/ 84357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959075"/>
              <a:gd name="connsiteY0" fmla="*/ 612 h 3898946"/>
              <a:gd name="connsiteX1" fmla="*/ 17915 w 3959075"/>
              <a:gd name="connsiteY1" fmla="*/ 2286613 h 3898946"/>
              <a:gd name="connsiteX2" fmla="*/ 1546679 w 3959075"/>
              <a:gd name="connsiteY2" fmla="*/ 3886812 h 3898946"/>
              <a:gd name="connsiteX3" fmla="*/ 2961141 w 3959075"/>
              <a:gd name="connsiteY3" fmla="*/ 200638 h 3898946"/>
              <a:gd name="connsiteX4" fmla="*/ 1689554 w 3959075"/>
              <a:gd name="connsiteY4" fmla="*/ 872150 h 3898946"/>
              <a:gd name="connsiteX5" fmla="*/ 760866 w 3959075"/>
              <a:gd name="connsiteY5" fmla="*/ 612 h 3898946"/>
              <a:gd name="connsiteX0" fmla="*/ 760866 w 3762621"/>
              <a:gd name="connsiteY0" fmla="*/ 612 h 3898775"/>
              <a:gd name="connsiteX1" fmla="*/ 17915 w 3762621"/>
              <a:gd name="connsiteY1" fmla="*/ 2286613 h 3898775"/>
              <a:gd name="connsiteX2" fmla="*/ 1546679 w 3762621"/>
              <a:gd name="connsiteY2" fmla="*/ 3886812 h 3898775"/>
              <a:gd name="connsiteX3" fmla="*/ 2961141 w 3762621"/>
              <a:gd name="connsiteY3" fmla="*/ 200638 h 3898775"/>
              <a:gd name="connsiteX4" fmla="*/ 1689554 w 3762621"/>
              <a:gd name="connsiteY4" fmla="*/ 872150 h 3898775"/>
              <a:gd name="connsiteX5" fmla="*/ 760866 w 3762621"/>
              <a:gd name="connsiteY5" fmla="*/ 612 h 38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621" h="3898775">
                <a:moveTo>
                  <a:pt x="760866" y="612"/>
                </a:moveTo>
                <a:cubicBezTo>
                  <a:pt x="-74953" y="-37488"/>
                  <a:pt x="-20185" y="1712732"/>
                  <a:pt x="17915" y="2286613"/>
                </a:cubicBezTo>
                <a:cubicBezTo>
                  <a:pt x="103640" y="3253401"/>
                  <a:pt x="575129" y="3705837"/>
                  <a:pt x="1546679" y="3886812"/>
                </a:cubicBezTo>
                <a:cubicBezTo>
                  <a:pt x="3173072" y="4139225"/>
                  <a:pt x="4770891" y="314938"/>
                  <a:pt x="2961141" y="200638"/>
                </a:cubicBezTo>
                <a:cubicBezTo>
                  <a:pt x="2537278" y="143489"/>
                  <a:pt x="2499178" y="1086462"/>
                  <a:pt x="1689554" y="872150"/>
                </a:cubicBezTo>
                <a:cubicBezTo>
                  <a:pt x="937079" y="562587"/>
                  <a:pt x="1256167" y="53000"/>
                  <a:pt x="760866" y="6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>
            <a:off x="341418" y="1623288"/>
            <a:ext cx="3762621" cy="3898775"/>
          </a:xfrm>
          <a:custGeom>
            <a:avLst/>
            <a:gdLst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57200 w 4057650"/>
              <a:gd name="connsiteY7" fmla="*/ 42863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400050 w 4057650"/>
              <a:gd name="connsiteY7" fmla="*/ 28576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0 h 3786188"/>
              <a:gd name="connsiteX1" fmla="*/ 0 w 4057650"/>
              <a:gd name="connsiteY1" fmla="*/ 1285875 h 3786188"/>
              <a:gd name="connsiteX2" fmla="*/ 185737 w 4057650"/>
              <a:gd name="connsiteY2" fmla="*/ 2557463 h 3786188"/>
              <a:gd name="connsiteX3" fmla="*/ 1485900 w 4057650"/>
              <a:gd name="connsiteY3" fmla="*/ 3786188 h 3786188"/>
              <a:gd name="connsiteX4" fmla="*/ 2771775 w 4057650"/>
              <a:gd name="connsiteY4" fmla="*/ 2871788 h 3786188"/>
              <a:gd name="connsiteX5" fmla="*/ 4057650 w 4057650"/>
              <a:gd name="connsiteY5" fmla="*/ 1957388 h 3786188"/>
              <a:gd name="connsiteX6" fmla="*/ 2528887 w 4057650"/>
              <a:gd name="connsiteY6" fmla="*/ 771525 h 3786188"/>
              <a:gd name="connsiteX7" fmla="*/ 900113 w 4057650"/>
              <a:gd name="connsiteY7" fmla="*/ 800101 h 3786188"/>
              <a:gd name="connsiteX8" fmla="*/ 400050 w 4057650"/>
              <a:gd name="connsiteY8" fmla="*/ 0 h 3786188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900113 w 4057650"/>
              <a:gd name="connsiteY7" fmla="*/ 800274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400050 w 4057650"/>
              <a:gd name="connsiteY0" fmla="*/ 173 h 3786361"/>
              <a:gd name="connsiteX1" fmla="*/ 0 w 4057650"/>
              <a:gd name="connsiteY1" fmla="*/ 1286048 h 3786361"/>
              <a:gd name="connsiteX2" fmla="*/ 185737 w 4057650"/>
              <a:gd name="connsiteY2" fmla="*/ 2557636 h 3786361"/>
              <a:gd name="connsiteX3" fmla="*/ 1485900 w 4057650"/>
              <a:gd name="connsiteY3" fmla="*/ 3786361 h 3786361"/>
              <a:gd name="connsiteX4" fmla="*/ 2771775 w 4057650"/>
              <a:gd name="connsiteY4" fmla="*/ 2871961 h 3786361"/>
              <a:gd name="connsiteX5" fmla="*/ 4057650 w 4057650"/>
              <a:gd name="connsiteY5" fmla="*/ 1957561 h 3786361"/>
              <a:gd name="connsiteX6" fmla="*/ 2528887 w 4057650"/>
              <a:gd name="connsiteY6" fmla="*/ 771698 h 3786361"/>
              <a:gd name="connsiteX7" fmla="*/ 1257301 w 4057650"/>
              <a:gd name="connsiteY7" fmla="*/ 1328911 h 3786361"/>
              <a:gd name="connsiteX8" fmla="*/ 400050 w 4057650"/>
              <a:gd name="connsiteY8" fmla="*/ 173 h 3786361"/>
              <a:gd name="connsiteX0" fmla="*/ 282521 w 3940121"/>
              <a:gd name="connsiteY0" fmla="*/ 0 h 3786188"/>
              <a:gd name="connsiteX1" fmla="*/ 68208 w 3940121"/>
              <a:gd name="connsiteY1" fmla="*/ 2557463 h 3786188"/>
              <a:gd name="connsiteX2" fmla="*/ 1368371 w 3940121"/>
              <a:gd name="connsiteY2" fmla="*/ 3786188 h 3786188"/>
              <a:gd name="connsiteX3" fmla="*/ 2654246 w 3940121"/>
              <a:gd name="connsiteY3" fmla="*/ 2871788 h 3786188"/>
              <a:gd name="connsiteX4" fmla="*/ 3940121 w 3940121"/>
              <a:gd name="connsiteY4" fmla="*/ 1957388 h 3786188"/>
              <a:gd name="connsiteX5" fmla="*/ 2411358 w 3940121"/>
              <a:gd name="connsiteY5" fmla="*/ 771525 h 3786188"/>
              <a:gd name="connsiteX6" fmla="*/ 1139772 w 3940121"/>
              <a:gd name="connsiteY6" fmla="*/ 1328738 h 3786188"/>
              <a:gd name="connsiteX7" fmla="*/ 282521 w 3940121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26496 w 4484096"/>
              <a:gd name="connsiteY0" fmla="*/ 0 h 3786188"/>
              <a:gd name="connsiteX1" fmla="*/ 26396 w 4484096"/>
              <a:gd name="connsiteY1" fmla="*/ 2386013 h 3786188"/>
              <a:gd name="connsiteX2" fmla="*/ 1912346 w 4484096"/>
              <a:gd name="connsiteY2" fmla="*/ 3786188 h 3786188"/>
              <a:gd name="connsiteX3" fmla="*/ 3198221 w 4484096"/>
              <a:gd name="connsiteY3" fmla="*/ 2871788 h 3786188"/>
              <a:gd name="connsiteX4" fmla="*/ 4484096 w 4484096"/>
              <a:gd name="connsiteY4" fmla="*/ 1957388 h 3786188"/>
              <a:gd name="connsiteX5" fmla="*/ 2955333 w 4484096"/>
              <a:gd name="connsiteY5" fmla="*/ 771525 h 3786188"/>
              <a:gd name="connsiteX6" fmla="*/ 1683747 w 4484096"/>
              <a:gd name="connsiteY6" fmla="*/ 1328738 h 3786188"/>
              <a:gd name="connsiteX7" fmla="*/ 826496 w 4484096"/>
              <a:gd name="connsiteY7" fmla="*/ 0 h 3786188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726264 w 4526613"/>
              <a:gd name="connsiteY6" fmla="*/ 13293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613"/>
              <a:gd name="connsiteY0" fmla="*/ 597 h 3786785"/>
              <a:gd name="connsiteX1" fmla="*/ 68913 w 4526613"/>
              <a:gd name="connsiteY1" fmla="*/ 2386610 h 3786785"/>
              <a:gd name="connsiteX2" fmla="*/ 1954863 w 4526613"/>
              <a:gd name="connsiteY2" fmla="*/ 3786785 h 3786785"/>
              <a:gd name="connsiteX3" fmla="*/ 3240738 w 4526613"/>
              <a:gd name="connsiteY3" fmla="*/ 2872385 h 3786785"/>
              <a:gd name="connsiteX4" fmla="*/ 4526613 w 4526613"/>
              <a:gd name="connsiteY4" fmla="*/ 1957985 h 3786785"/>
              <a:gd name="connsiteX5" fmla="*/ 2997850 w 4526613"/>
              <a:gd name="connsiteY5" fmla="*/ 772122 h 3786785"/>
              <a:gd name="connsiteX6" fmla="*/ 1854851 w 4526613"/>
              <a:gd name="connsiteY6" fmla="*/ 872135 h 3786785"/>
              <a:gd name="connsiteX7" fmla="*/ 869013 w 4526613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3240738 w 4526871"/>
              <a:gd name="connsiteY3" fmla="*/ 2872385 h 3786785"/>
              <a:gd name="connsiteX4" fmla="*/ 4526613 w 4526871"/>
              <a:gd name="connsiteY4" fmla="*/ 1957985 h 3786785"/>
              <a:gd name="connsiteX5" fmla="*/ 2997850 w 4526871"/>
              <a:gd name="connsiteY5" fmla="*/ 772122 h 3786785"/>
              <a:gd name="connsiteX6" fmla="*/ 1854851 w 4526871"/>
              <a:gd name="connsiteY6" fmla="*/ 872135 h 3786785"/>
              <a:gd name="connsiteX7" fmla="*/ 869013 w 4526871"/>
              <a:gd name="connsiteY7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871"/>
              <a:gd name="connsiteY0" fmla="*/ 597 h 3786785"/>
              <a:gd name="connsiteX1" fmla="*/ 68913 w 4526871"/>
              <a:gd name="connsiteY1" fmla="*/ 2386610 h 3786785"/>
              <a:gd name="connsiteX2" fmla="*/ 1954863 w 4526871"/>
              <a:gd name="connsiteY2" fmla="*/ 3786785 h 3786785"/>
              <a:gd name="connsiteX3" fmla="*/ 4526613 w 4526871"/>
              <a:gd name="connsiteY3" fmla="*/ 1957985 h 3786785"/>
              <a:gd name="connsiteX4" fmla="*/ 2997850 w 4526871"/>
              <a:gd name="connsiteY4" fmla="*/ 772122 h 3786785"/>
              <a:gd name="connsiteX5" fmla="*/ 1854851 w 4526871"/>
              <a:gd name="connsiteY5" fmla="*/ 872135 h 3786785"/>
              <a:gd name="connsiteX6" fmla="*/ 869013 w 452687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6981"/>
              <a:gd name="connsiteY0" fmla="*/ 597 h 3786785"/>
              <a:gd name="connsiteX1" fmla="*/ 68913 w 4526981"/>
              <a:gd name="connsiteY1" fmla="*/ 2386610 h 3786785"/>
              <a:gd name="connsiteX2" fmla="*/ 1954863 w 4526981"/>
              <a:gd name="connsiteY2" fmla="*/ 3786785 h 3786785"/>
              <a:gd name="connsiteX3" fmla="*/ 4526613 w 4526981"/>
              <a:gd name="connsiteY3" fmla="*/ 1957985 h 3786785"/>
              <a:gd name="connsiteX4" fmla="*/ 3312175 w 4526981"/>
              <a:gd name="connsiteY4" fmla="*/ 214910 h 3786785"/>
              <a:gd name="connsiteX5" fmla="*/ 1854851 w 4526981"/>
              <a:gd name="connsiteY5" fmla="*/ 872135 h 3786785"/>
              <a:gd name="connsiteX6" fmla="*/ 869013 w 4526981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786785"/>
              <a:gd name="connsiteX1" fmla="*/ 68913 w 4527103"/>
              <a:gd name="connsiteY1" fmla="*/ 2386610 h 3786785"/>
              <a:gd name="connsiteX2" fmla="*/ 1954863 w 4527103"/>
              <a:gd name="connsiteY2" fmla="*/ 3786785 h 3786785"/>
              <a:gd name="connsiteX3" fmla="*/ 4526613 w 4527103"/>
              <a:gd name="connsiteY3" fmla="*/ 1957985 h 3786785"/>
              <a:gd name="connsiteX4" fmla="*/ 3312175 w 4527103"/>
              <a:gd name="connsiteY4" fmla="*/ 214910 h 3786785"/>
              <a:gd name="connsiteX5" fmla="*/ 1854851 w 4527103"/>
              <a:gd name="connsiteY5" fmla="*/ 872135 h 3786785"/>
              <a:gd name="connsiteX6" fmla="*/ 869013 w 4527103"/>
              <a:gd name="connsiteY6" fmla="*/ 597 h 3786785"/>
              <a:gd name="connsiteX0" fmla="*/ 869013 w 4527103"/>
              <a:gd name="connsiteY0" fmla="*/ 597 h 3812196"/>
              <a:gd name="connsiteX1" fmla="*/ 68913 w 4527103"/>
              <a:gd name="connsiteY1" fmla="*/ 2386610 h 3812196"/>
              <a:gd name="connsiteX2" fmla="*/ 1954863 w 4527103"/>
              <a:gd name="connsiteY2" fmla="*/ 3786785 h 3812196"/>
              <a:gd name="connsiteX3" fmla="*/ 4526613 w 4527103"/>
              <a:gd name="connsiteY3" fmla="*/ 1957985 h 3812196"/>
              <a:gd name="connsiteX4" fmla="*/ 3312175 w 4527103"/>
              <a:gd name="connsiteY4" fmla="*/ 214910 h 3812196"/>
              <a:gd name="connsiteX5" fmla="*/ 1854851 w 4527103"/>
              <a:gd name="connsiteY5" fmla="*/ 872135 h 3812196"/>
              <a:gd name="connsiteX6" fmla="*/ 869013 w 4527103"/>
              <a:gd name="connsiteY6" fmla="*/ 597 h 3812196"/>
              <a:gd name="connsiteX0" fmla="*/ 869013 w 3799032"/>
              <a:gd name="connsiteY0" fmla="*/ 597 h 3835476"/>
              <a:gd name="connsiteX1" fmla="*/ 68913 w 3799032"/>
              <a:gd name="connsiteY1" fmla="*/ 2386610 h 3835476"/>
              <a:gd name="connsiteX2" fmla="*/ 1954863 w 3799032"/>
              <a:gd name="connsiteY2" fmla="*/ 3786785 h 3835476"/>
              <a:gd name="connsiteX3" fmla="*/ 3740800 w 3799032"/>
              <a:gd name="connsiteY3" fmla="*/ 2329460 h 3835476"/>
              <a:gd name="connsiteX4" fmla="*/ 3312175 w 3799032"/>
              <a:gd name="connsiteY4" fmla="*/ 214910 h 3835476"/>
              <a:gd name="connsiteX5" fmla="*/ 1854851 w 3799032"/>
              <a:gd name="connsiteY5" fmla="*/ 872135 h 3835476"/>
              <a:gd name="connsiteX6" fmla="*/ 869013 w 3799032"/>
              <a:gd name="connsiteY6" fmla="*/ 597 h 3835476"/>
              <a:gd name="connsiteX0" fmla="*/ 869013 w 4067366"/>
              <a:gd name="connsiteY0" fmla="*/ 597 h 3835476"/>
              <a:gd name="connsiteX1" fmla="*/ 68913 w 4067366"/>
              <a:gd name="connsiteY1" fmla="*/ 2386610 h 3835476"/>
              <a:gd name="connsiteX2" fmla="*/ 1954863 w 4067366"/>
              <a:gd name="connsiteY2" fmla="*/ 3786785 h 3835476"/>
              <a:gd name="connsiteX3" fmla="*/ 3740800 w 4067366"/>
              <a:gd name="connsiteY3" fmla="*/ 2329460 h 3835476"/>
              <a:gd name="connsiteX4" fmla="*/ 3312175 w 4067366"/>
              <a:gd name="connsiteY4" fmla="*/ 214910 h 3835476"/>
              <a:gd name="connsiteX5" fmla="*/ 1854851 w 4067366"/>
              <a:gd name="connsiteY5" fmla="*/ 872135 h 3835476"/>
              <a:gd name="connsiteX6" fmla="*/ 869013 w 4067366"/>
              <a:gd name="connsiteY6" fmla="*/ 597 h 3835476"/>
              <a:gd name="connsiteX0" fmla="*/ 869013 w 4067366"/>
              <a:gd name="connsiteY0" fmla="*/ 597 h 3806000"/>
              <a:gd name="connsiteX1" fmla="*/ 68913 w 4067366"/>
              <a:gd name="connsiteY1" fmla="*/ 2386610 h 3806000"/>
              <a:gd name="connsiteX2" fmla="*/ 1954863 w 4067366"/>
              <a:gd name="connsiteY2" fmla="*/ 3786785 h 3806000"/>
              <a:gd name="connsiteX3" fmla="*/ 3740800 w 4067366"/>
              <a:gd name="connsiteY3" fmla="*/ 2329460 h 3806000"/>
              <a:gd name="connsiteX4" fmla="*/ 3312175 w 4067366"/>
              <a:gd name="connsiteY4" fmla="*/ 214910 h 3806000"/>
              <a:gd name="connsiteX5" fmla="*/ 1854851 w 4067366"/>
              <a:gd name="connsiteY5" fmla="*/ 872135 h 3806000"/>
              <a:gd name="connsiteX6" fmla="*/ 869013 w 4067366"/>
              <a:gd name="connsiteY6" fmla="*/ 597 h 3806000"/>
              <a:gd name="connsiteX0" fmla="*/ 869013 w 4067366"/>
              <a:gd name="connsiteY0" fmla="*/ 597 h 4157603"/>
              <a:gd name="connsiteX1" fmla="*/ 68913 w 4067366"/>
              <a:gd name="connsiteY1" fmla="*/ 2386610 h 4157603"/>
              <a:gd name="connsiteX2" fmla="*/ 2597800 w 4067366"/>
              <a:gd name="connsiteY2" fmla="*/ 4143972 h 4157603"/>
              <a:gd name="connsiteX3" fmla="*/ 3740800 w 4067366"/>
              <a:gd name="connsiteY3" fmla="*/ 2329460 h 4157603"/>
              <a:gd name="connsiteX4" fmla="*/ 3312175 w 4067366"/>
              <a:gd name="connsiteY4" fmla="*/ 214910 h 4157603"/>
              <a:gd name="connsiteX5" fmla="*/ 1854851 w 4067366"/>
              <a:gd name="connsiteY5" fmla="*/ 872135 h 4157603"/>
              <a:gd name="connsiteX6" fmla="*/ 869013 w 4067366"/>
              <a:gd name="connsiteY6" fmla="*/ 597 h 4157603"/>
              <a:gd name="connsiteX0" fmla="*/ 869013 w 4067366"/>
              <a:gd name="connsiteY0" fmla="*/ 597 h 3960240"/>
              <a:gd name="connsiteX1" fmla="*/ 68913 w 4067366"/>
              <a:gd name="connsiteY1" fmla="*/ 2386610 h 3960240"/>
              <a:gd name="connsiteX2" fmla="*/ 1469088 w 4067366"/>
              <a:gd name="connsiteY2" fmla="*/ 3943947 h 3960240"/>
              <a:gd name="connsiteX3" fmla="*/ 3740800 w 4067366"/>
              <a:gd name="connsiteY3" fmla="*/ 2329460 h 3960240"/>
              <a:gd name="connsiteX4" fmla="*/ 3312175 w 4067366"/>
              <a:gd name="connsiteY4" fmla="*/ 214910 h 3960240"/>
              <a:gd name="connsiteX5" fmla="*/ 1854851 w 4067366"/>
              <a:gd name="connsiteY5" fmla="*/ 872135 h 3960240"/>
              <a:gd name="connsiteX6" fmla="*/ 869013 w 4067366"/>
              <a:gd name="connsiteY6" fmla="*/ 597 h 396024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436646"/>
              <a:gd name="connsiteY0" fmla="*/ 597 h 3966420"/>
              <a:gd name="connsiteX1" fmla="*/ 68913 w 4436646"/>
              <a:gd name="connsiteY1" fmla="*/ 2386610 h 3966420"/>
              <a:gd name="connsiteX2" fmla="*/ 1469088 w 4436646"/>
              <a:gd name="connsiteY2" fmla="*/ 3943947 h 3966420"/>
              <a:gd name="connsiteX3" fmla="*/ 4212287 w 4436646"/>
              <a:gd name="connsiteY3" fmla="*/ 2615210 h 3966420"/>
              <a:gd name="connsiteX4" fmla="*/ 3312175 w 4436646"/>
              <a:gd name="connsiteY4" fmla="*/ 214910 h 3966420"/>
              <a:gd name="connsiteX5" fmla="*/ 1854851 w 4436646"/>
              <a:gd name="connsiteY5" fmla="*/ 872135 h 3966420"/>
              <a:gd name="connsiteX6" fmla="*/ 869013 w 4436646"/>
              <a:gd name="connsiteY6" fmla="*/ 597 h 3966420"/>
              <a:gd name="connsiteX0" fmla="*/ 869013 w 4614230"/>
              <a:gd name="connsiteY0" fmla="*/ 597 h 3966420"/>
              <a:gd name="connsiteX1" fmla="*/ 68913 w 4614230"/>
              <a:gd name="connsiteY1" fmla="*/ 2386610 h 3966420"/>
              <a:gd name="connsiteX2" fmla="*/ 1469088 w 4614230"/>
              <a:gd name="connsiteY2" fmla="*/ 3943947 h 3966420"/>
              <a:gd name="connsiteX3" fmla="*/ 4212287 w 4614230"/>
              <a:gd name="connsiteY3" fmla="*/ 2615210 h 3966420"/>
              <a:gd name="connsiteX4" fmla="*/ 3312175 w 4614230"/>
              <a:gd name="connsiteY4" fmla="*/ 214910 h 3966420"/>
              <a:gd name="connsiteX5" fmla="*/ 1854851 w 4614230"/>
              <a:gd name="connsiteY5" fmla="*/ 872135 h 3966420"/>
              <a:gd name="connsiteX6" fmla="*/ 869013 w 4614230"/>
              <a:gd name="connsiteY6" fmla="*/ 597 h 3966420"/>
              <a:gd name="connsiteX0" fmla="*/ 869013 w 4614230"/>
              <a:gd name="connsiteY0" fmla="*/ 597 h 3980294"/>
              <a:gd name="connsiteX1" fmla="*/ 68913 w 4614230"/>
              <a:gd name="connsiteY1" fmla="*/ 2386610 h 3980294"/>
              <a:gd name="connsiteX2" fmla="*/ 1483376 w 4614230"/>
              <a:gd name="connsiteY2" fmla="*/ 3958234 h 3980294"/>
              <a:gd name="connsiteX3" fmla="*/ 4212287 w 4614230"/>
              <a:gd name="connsiteY3" fmla="*/ 2615210 h 3980294"/>
              <a:gd name="connsiteX4" fmla="*/ 3312175 w 4614230"/>
              <a:gd name="connsiteY4" fmla="*/ 214910 h 3980294"/>
              <a:gd name="connsiteX5" fmla="*/ 1854851 w 4614230"/>
              <a:gd name="connsiteY5" fmla="*/ 872135 h 3980294"/>
              <a:gd name="connsiteX6" fmla="*/ 869013 w 4614230"/>
              <a:gd name="connsiteY6" fmla="*/ 597 h 3980294"/>
              <a:gd name="connsiteX0" fmla="*/ 869013 w 3932446"/>
              <a:gd name="connsiteY0" fmla="*/ 597 h 3979896"/>
              <a:gd name="connsiteX1" fmla="*/ 68913 w 3932446"/>
              <a:gd name="connsiteY1" fmla="*/ 2386610 h 3979896"/>
              <a:gd name="connsiteX2" fmla="*/ 1483376 w 3932446"/>
              <a:gd name="connsiteY2" fmla="*/ 3958234 h 3979896"/>
              <a:gd name="connsiteX3" fmla="*/ 3240737 w 3932446"/>
              <a:gd name="connsiteY3" fmla="*/ 2600922 h 3979896"/>
              <a:gd name="connsiteX4" fmla="*/ 3312175 w 3932446"/>
              <a:gd name="connsiteY4" fmla="*/ 214910 h 3979896"/>
              <a:gd name="connsiteX5" fmla="*/ 1854851 w 3932446"/>
              <a:gd name="connsiteY5" fmla="*/ 872135 h 3979896"/>
              <a:gd name="connsiteX6" fmla="*/ 869013 w 3932446"/>
              <a:gd name="connsiteY6" fmla="*/ 597 h 3979896"/>
              <a:gd name="connsiteX0" fmla="*/ 869013 w 3932446"/>
              <a:gd name="connsiteY0" fmla="*/ 597 h 3970417"/>
              <a:gd name="connsiteX1" fmla="*/ 68913 w 3932446"/>
              <a:gd name="connsiteY1" fmla="*/ 2386610 h 3970417"/>
              <a:gd name="connsiteX2" fmla="*/ 1483376 w 3932446"/>
              <a:gd name="connsiteY2" fmla="*/ 3958234 h 3970417"/>
              <a:gd name="connsiteX3" fmla="*/ 3240737 w 3932446"/>
              <a:gd name="connsiteY3" fmla="*/ 2600922 h 3970417"/>
              <a:gd name="connsiteX4" fmla="*/ 3312175 w 3932446"/>
              <a:gd name="connsiteY4" fmla="*/ 214910 h 3970417"/>
              <a:gd name="connsiteX5" fmla="*/ 1854851 w 3932446"/>
              <a:gd name="connsiteY5" fmla="*/ 872135 h 3970417"/>
              <a:gd name="connsiteX6" fmla="*/ 869013 w 3932446"/>
              <a:gd name="connsiteY6" fmla="*/ 597 h 3970417"/>
              <a:gd name="connsiteX0" fmla="*/ 869013 w 3932446"/>
              <a:gd name="connsiteY0" fmla="*/ 597 h 3959774"/>
              <a:gd name="connsiteX1" fmla="*/ 68913 w 3932446"/>
              <a:gd name="connsiteY1" fmla="*/ 2386610 h 3959774"/>
              <a:gd name="connsiteX2" fmla="*/ 1483376 w 3932446"/>
              <a:gd name="connsiteY2" fmla="*/ 3958234 h 3959774"/>
              <a:gd name="connsiteX3" fmla="*/ 3240737 w 3932446"/>
              <a:gd name="connsiteY3" fmla="*/ 2600922 h 3959774"/>
              <a:gd name="connsiteX4" fmla="*/ 3312175 w 3932446"/>
              <a:gd name="connsiteY4" fmla="*/ 214910 h 3959774"/>
              <a:gd name="connsiteX5" fmla="*/ 1854851 w 3932446"/>
              <a:gd name="connsiteY5" fmla="*/ 872135 h 3959774"/>
              <a:gd name="connsiteX6" fmla="*/ 869013 w 3932446"/>
              <a:gd name="connsiteY6" fmla="*/ 597 h 3959774"/>
              <a:gd name="connsiteX0" fmla="*/ 869013 w 3312175"/>
              <a:gd name="connsiteY0" fmla="*/ 597 h 3958234"/>
              <a:gd name="connsiteX1" fmla="*/ 68913 w 3312175"/>
              <a:gd name="connsiteY1" fmla="*/ 2386610 h 3958234"/>
              <a:gd name="connsiteX2" fmla="*/ 1483376 w 3312175"/>
              <a:gd name="connsiteY2" fmla="*/ 3958234 h 3958234"/>
              <a:gd name="connsiteX3" fmla="*/ 3312175 w 3312175"/>
              <a:gd name="connsiteY3" fmla="*/ 214910 h 3958234"/>
              <a:gd name="connsiteX4" fmla="*/ 1854851 w 3312175"/>
              <a:gd name="connsiteY4" fmla="*/ 872135 h 3958234"/>
              <a:gd name="connsiteX5" fmla="*/ 869013 w 3312175"/>
              <a:gd name="connsiteY5" fmla="*/ 597 h 3958234"/>
              <a:gd name="connsiteX0" fmla="*/ 869013 w 3435846"/>
              <a:gd name="connsiteY0" fmla="*/ 597 h 3958234"/>
              <a:gd name="connsiteX1" fmla="*/ 68913 w 3435846"/>
              <a:gd name="connsiteY1" fmla="*/ 2386610 h 3958234"/>
              <a:gd name="connsiteX2" fmla="*/ 1483376 w 3435846"/>
              <a:gd name="connsiteY2" fmla="*/ 3958234 h 3958234"/>
              <a:gd name="connsiteX3" fmla="*/ 3312175 w 3435846"/>
              <a:gd name="connsiteY3" fmla="*/ 214910 h 3958234"/>
              <a:gd name="connsiteX4" fmla="*/ 1854851 w 3435846"/>
              <a:gd name="connsiteY4" fmla="*/ 872135 h 3958234"/>
              <a:gd name="connsiteX5" fmla="*/ 869013 w 3435846"/>
              <a:gd name="connsiteY5" fmla="*/ 597 h 3958234"/>
              <a:gd name="connsiteX0" fmla="*/ 869013 w 3445601"/>
              <a:gd name="connsiteY0" fmla="*/ 597 h 3961187"/>
              <a:gd name="connsiteX1" fmla="*/ 68913 w 3445601"/>
              <a:gd name="connsiteY1" fmla="*/ 2386610 h 3961187"/>
              <a:gd name="connsiteX2" fmla="*/ 1483376 w 3445601"/>
              <a:gd name="connsiteY2" fmla="*/ 3958234 h 3961187"/>
              <a:gd name="connsiteX3" fmla="*/ 3312175 w 3445601"/>
              <a:gd name="connsiteY3" fmla="*/ 214910 h 3961187"/>
              <a:gd name="connsiteX4" fmla="*/ 1854851 w 3445601"/>
              <a:gd name="connsiteY4" fmla="*/ 872135 h 3961187"/>
              <a:gd name="connsiteX5" fmla="*/ 869013 w 3445601"/>
              <a:gd name="connsiteY5" fmla="*/ 597 h 3961187"/>
              <a:gd name="connsiteX0" fmla="*/ 869013 w 3977972"/>
              <a:gd name="connsiteY0" fmla="*/ 597 h 3961445"/>
              <a:gd name="connsiteX1" fmla="*/ 68913 w 3977972"/>
              <a:gd name="connsiteY1" fmla="*/ 2386610 h 3961445"/>
              <a:gd name="connsiteX2" fmla="*/ 1483376 w 3977972"/>
              <a:gd name="connsiteY2" fmla="*/ 3958234 h 3961445"/>
              <a:gd name="connsiteX3" fmla="*/ 3312175 w 3977972"/>
              <a:gd name="connsiteY3" fmla="*/ 214910 h 3961445"/>
              <a:gd name="connsiteX4" fmla="*/ 1854851 w 3977972"/>
              <a:gd name="connsiteY4" fmla="*/ 872135 h 3961445"/>
              <a:gd name="connsiteX5" fmla="*/ 869013 w 3977972"/>
              <a:gd name="connsiteY5" fmla="*/ 597 h 3961445"/>
              <a:gd name="connsiteX0" fmla="*/ 869013 w 4079180"/>
              <a:gd name="connsiteY0" fmla="*/ 597 h 3961276"/>
              <a:gd name="connsiteX1" fmla="*/ 68913 w 4079180"/>
              <a:gd name="connsiteY1" fmla="*/ 2386610 h 3961276"/>
              <a:gd name="connsiteX2" fmla="*/ 1483376 w 4079180"/>
              <a:gd name="connsiteY2" fmla="*/ 3958234 h 3961276"/>
              <a:gd name="connsiteX3" fmla="*/ 3312175 w 4079180"/>
              <a:gd name="connsiteY3" fmla="*/ 214910 h 3961276"/>
              <a:gd name="connsiteX4" fmla="*/ 1854851 w 4079180"/>
              <a:gd name="connsiteY4" fmla="*/ 872135 h 3961276"/>
              <a:gd name="connsiteX5" fmla="*/ 869013 w 4079180"/>
              <a:gd name="connsiteY5" fmla="*/ 597 h 3961276"/>
              <a:gd name="connsiteX0" fmla="*/ 869013 w 4144333"/>
              <a:gd name="connsiteY0" fmla="*/ 597 h 4004105"/>
              <a:gd name="connsiteX1" fmla="*/ 68913 w 4144333"/>
              <a:gd name="connsiteY1" fmla="*/ 2386610 h 4004105"/>
              <a:gd name="connsiteX2" fmla="*/ 1883426 w 4144333"/>
              <a:gd name="connsiteY2" fmla="*/ 4001097 h 4004105"/>
              <a:gd name="connsiteX3" fmla="*/ 3312175 w 4144333"/>
              <a:gd name="connsiteY3" fmla="*/ 214910 h 4004105"/>
              <a:gd name="connsiteX4" fmla="*/ 1854851 w 4144333"/>
              <a:gd name="connsiteY4" fmla="*/ 872135 h 4004105"/>
              <a:gd name="connsiteX5" fmla="*/ 869013 w 4144333"/>
              <a:gd name="connsiteY5" fmla="*/ 597 h 4004105"/>
              <a:gd name="connsiteX0" fmla="*/ 869013 w 4306710"/>
              <a:gd name="connsiteY0" fmla="*/ 597 h 4012931"/>
              <a:gd name="connsiteX1" fmla="*/ 68913 w 4306710"/>
              <a:gd name="connsiteY1" fmla="*/ 2386610 h 4012931"/>
              <a:gd name="connsiteX2" fmla="*/ 1883426 w 4306710"/>
              <a:gd name="connsiteY2" fmla="*/ 4001097 h 4012931"/>
              <a:gd name="connsiteX3" fmla="*/ 3312175 w 4306710"/>
              <a:gd name="connsiteY3" fmla="*/ 214910 h 4012931"/>
              <a:gd name="connsiteX4" fmla="*/ 1854851 w 4306710"/>
              <a:gd name="connsiteY4" fmla="*/ 872135 h 4012931"/>
              <a:gd name="connsiteX5" fmla="*/ 869013 w 4306710"/>
              <a:gd name="connsiteY5" fmla="*/ 597 h 4012931"/>
              <a:gd name="connsiteX0" fmla="*/ 869013 w 4167553"/>
              <a:gd name="connsiteY0" fmla="*/ 597 h 3898976"/>
              <a:gd name="connsiteX1" fmla="*/ 68913 w 4167553"/>
              <a:gd name="connsiteY1" fmla="*/ 2386610 h 3898976"/>
              <a:gd name="connsiteX2" fmla="*/ 1211914 w 4167553"/>
              <a:gd name="connsiteY2" fmla="*/ 3886797 h 3898976"/>
              <a:gd name="connsiteX3" fmla="*/ 3312175 w 4167553"/>
              <a:gd name="connsiteY3" fmla="*/ 214910 h 3898976"/>
              <a:gd name="connsiteX4" fmla="*/ 1854851 w 4167553"/>
              <a:gd name="connsiteY4" fmla="*/ 872135 h 3898976"/>
              <a:gd name="connsiteX5" fmla="*/ 869013 w 4167553"/>
              <a:gd name="connsiteY5" fmla="*/ 597 h 3898976"/>
              <a:gd name="connsiteX0" fmla="*/ 863052 w 4161592"/>
              <a:gd name="connsiteY0" fmla="*/ 597 h 3898976"/>
              <a:gd name="connsiteX1" fmla="*/ 62952 w 4161592"/>
              <a:gd name="connsiteY1" fmla="*/ 2386610 h 3898976"/>
              <a:gd name="connsiteX2" fmla="*/ 1205953 w 4161592"/>
              <a:gd name="connsiteY2" fmla="*/ 3886797 h 3898976"/>
              <a:gd name="connsiteX3" fmla="*/ 3306214 w 4161592"/>
              <a:gd name="connsiteY3" fmla="*/ 214910 h 3898976"/>
              <a:gd name="connsiteX4" fmla="*/ 1848890 w 4161592"/>
              <a:gd name="connsiteY4" fmla="*/ 872135 h 3898976"/>
              <a:gd name="connsiteX5" fmla="*/ 863052 w 4161592"/>
              <a:gd name="connsiteY5" fmla="*/ 597 h 3898976"/>
              <a:gd name="connsiteX0" fmla="*/ 1108616 w 4407156"/>
              <a:gd name="connsiteY0" fmla="*/ 632 h 3899011"/>
              <a:gd name="connsiteX1" fmla="*/ 37053 w 4407156"/>
              <a:gd name="connsiteY1" fmla="*/ 2286633 h 3899011"/>
              <a:gd name="connsiteX2" fmla="*/ 1451517 w 4407156"/>
              <a:gd name="connsiteY2" fmla="*/ 3886832 h 3899011"/>
              <a:gd name="connsiteX3" fmla="*/ 3551778 w 4407156"/>
              <a:gd name="connsiteY3" fmla="*/ 214945 h 3899011"/>
              <a:gd name="connsiteX4" fmla="*/ 2094454 w 4407156"/>
              <a:gd name="connsiteY4" fmla="*/ 872170 h 3899011"/>
              <a:gd name="connsiteX5" fmla="*/ 1108616 w 4407156"/>
              <a:gd name="connsiteY5" fmla="*/ 632 h 3899011"/>
              <a:gd name="connsiteX0" fmla="*/ 1217049 w 4515589"/>
              <a:gd name="connsiteY0" fmla="*/ 632 h 3899011"/>
              <a:gd name="connsiteX1" fmla="*/ 31186 w 4515589"/>
              <a:gd name="connsiteY1" fmla="*/ 2286633 h 3899011"/>
              <a:gd name="connsiteX2" fmla="*/ 1559950 w 4515589"/>
              <a:gd name="connsiteY2" fmla="*/ 3886832 h 3899011"/>
              <a:gd name="connsiteX3" fmla="*/ 3660211 w 4515589"/>
              <a:gd name="connsiteY3" fmla="*/ 214945 h 3899011"/>
              <a:gd name="connsiteX4" fmla="*/ 2202887 w 4515589"/>
              <a:gd name="connsiteY4" fmla="*/ 872170 h 3899011"/>
              <a:gd name="connsiteX5" fmla="*/ 1217049 w 4515589"/>
              <a:gd name="connsiteY5" fmla="*/ 632 h 3899011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201852 w 4500392"/>
              <a:gd name="connsiteY0" fmla="*/ 555 h 3898934"/>
              <a:gd name="connsiteX1" fmla="*/ 15989 w 4500392"/>
              <a:gd name="connsiteY1" fmla="*/ 2286556 h 3898934"/>
              <a:gd name="connsiteX2" fmla="*/ 1544753 w 4500392"/>
              <a:gd name="connsiteY2" fmla="*/ 3886755 h 3898934"/>
              <a:gd name="connsiteX3" fmla="*/ 3645014 w 4500392"/>
              <a:gd name="connsiteY3" fmla="*/ 214868 h 3898934"/>
              <a:gd name="connsiteX4" fmla="*/ 2187690 w 4500392"/>
              <a:gd name="connsiteY4" fmla="*/ 872093 h 3898934"/>
              <a:gd name="connsiteX5" fmla="*/ 1201852 w 4500392"/>
              <a:gd name="connsiteY5" fmla="*/ 555 h 3898934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1188416 w 4486956"/>
              <a:gd name="connsiteY0" fmla="*/ 612 h 3898991"/>
              <a:gd name="connsiteX1" fmla="*/ 2553 w 4486956"/>
              <a:gd name="connsiteY1" fmla="*/ 2286613 h 3898991"/>
              <a:gd name="connsiteX2" fmla="*/ 1531317 w 4486956"/>
              <a:gd name="connsiteY2" fmla="*/ 3886812 h 3898991"/>
              <a:gd name="connsiteX3" fmla="*/ 3631578 w 4486956"/>
              <a:gd name="connsiteY3" fmla="*/ 214925 h 3898991"/>
              <a:gd name="connsiteX4" fmla="*/ 2174254 w 4486956"/>
              <a:gd name="connsiteY4" fmla="*/ 872150 h 3898991"/>
              <a:gd name="connsiteX5" fmla="*/ 1188416 w 4486956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2189616 w 4502318"/>
              <a:gd name="connsiteY4" fmla="*/ 872150 h 3898991"/>
              <a:gd name="connsiteX5" fmla="*/ 760866 w 4502318"/>
              <a:gd name="connsiteY5" fmla="*/ 612 h 3898991"/>
              <a:gd name="connsiteX0" fmla="*/ 760866 w 4502318"/>
              <a:gd name="connsiteY0" fmla="*/ 612 h 3898991"/>
              <a:gd name="connsiteX1" fmla="*/ 17915 w 4502318"/>
              <a:gd name="connsiteY1" fmla="*/ 2286613 h 3898991"/>
              <a:gd name="connsiteX2" fmla="*/ 1546679 w 4502318"/>
              <a:gd name="connsiteY2" fmla="*/ 3886812 h 3898991"/>
              <a:gd name="connsiteX3" fmla="*/ 3646940 w 4502318"/>
              <a:gd name="connsiteY3" fmla="*/ 214925 h 3898991"/>
              <a:gd name="connsiteX4" fmla="*/ 1775279 w 4502318"/>
              <a:gd name="connsiteY4" fmla="*/ 900725 h 3898991"/>
              <a:gd name="connsiteX5" fmla="*/ 760866 w 4502318"/>
              <a:gd name="connsiteY5" fmla="*/ 612 h 3898991"/>
              <a:gd name="connsiteX0" fmla="*/ 760866 w 4013719"/>
              <a:gd name="connsiteY0" fmla="*/ 612 h 3898946"/>
              <a:gd name="connsiteX1" fmla="*/ 17915 w 4013719"/>
              <a:gd name="connsiteY1" fmla="*/ 2286613 h 3898946"/>
              <a:gd name="connsiteX2" fmla="*/ 1546679 w 4013719"/>
              <a:gd name="connsiteY2" fmla="*/ 3886812 h 3898946"/>
              <a:gd name="connsiteX3" fmla="*/ 3032578 w 4013719"/>
              <a:gd name="connsiteY3" fmla="*/ 200638 h 3898946"/>
              <a:gd name="connsiteX4" fmla="*/ 1775279 w 4013719"/>
              <a:gd name="connsiteY4" fmla="*/ 900725 h 3898946"/>
              <a:gd name="connsiteX5" fmla="*/ 760866 w 4013719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775279 w 3777246"/>
              <a:gd name="connsiteY4" fmla="*/ 90072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389516 w 3777246"/>
              <a:gd name="connsiteY4" fmla="*/ 843575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777246"/>
              <a:gd name="connsiteY0" fmla="*/ 612 h 3898946"/>
              <a:gd name="connsiteX1" fmla="*/ 17915 w 3777246"/>
              <a:gd name="connsiteY1" fmla="*/ 2286613 h 3898946"/>
              <a:gd name="connsiteX2" fmla="*/ 1546679 w 3777246"/>
              <a:gd name="connsiteY2" fmla="*/ 3886812 h 3898946"/>
              <a:gd name="connsiteX3" fmla="*/ 2718253 w 3777246"/>
              <a:gd name="connsiteY3" fmla="*/ 200638 h 3898946"/>
              <a:gd name="connsiteX4" fmla="*/ 1689554 w 3777246"/>
              <a:gd name="connsiteY4" fmla="*/ 872150 h 3898946"/>
              <a:gd name="connsiteX5" fmla="*/ 760866 w 3777246"/>
              <a:gd name="connsiteY5" fmla="*/ 612 h 3898946"/>
              <a:gd name="connsiteX0" fmla="*/ 760866 w 3959075"/>
              <a:gd name="connsiteY0" fmla="*/ 612 h 3898946"/>
              <a:gd name="connsiteX1" fmla="*/ 17915 w 3959075"/>
              <a:gd name="connsiteY1" fmla="*/ 2286613 h 3898946"/>
              <a:gd name="connsiteX2" fmla="*/ 1546679 w 3959075"/>
              <a:gd name="connsiteY2" fmla="*/ 3886812 h 3898946"/>
              <a:gd name="connsiteX3" fmla="*/ 2961141 w 3959075"/>
              <a:gd name="connsiteY3" fmla="*/ 200638 h 3898946"/>
              <a:gd name="connsiteX4" fmla="*/ 1689554 w 3959075"/>
              <a:gd name="connsiteY4" fmla="*/ 872150 h 3898946"/>
              <a:gd name="connsiteX5" fmla="*/ 760866 w 3959075"/>
              <a:gd name="connsiteY5" fmla="*/ 612 h 3898946"/>
              <a:gd name="connsiteX0" fmla="*/ 760866 w 3762621"/>
              <a:gd name="connsiteY0" fmla="*/ 612 h 3898775"/>
              <a:gd name="connsiteX1" fmla="*/ 17915 w 3762621"/>
              <a:gd name="connsiteY1" fmla="*/ 2286613 h 3898775"/>
              <a:gd name="connsiteX2" fmla="*/ 1546679 w 3762621"/>
              <a:gd name="connsiteY2" fmla="*/ 3886812 h 3898775"/>
              <a:gd name="connsiteX3" fmla="*/ 2961141 w 3762621"/>
              <a:gd name="connsiteY3" fmla="*/ 200638 h 3898775"/>
              <a:gd name="connsiteX4" fmla="*/ 1689554 w 3762621"/>
              <a:gd name="connsiteY4" fmla="*/ 872150 h 3898775"/>
              <a:gd name="connsiteX5" fmla="*/ 760866 w 3762621"/>
              <a:gd name="connsiteY5" fmla="*/ 612 h 38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621" h="3898775">
                <a:moveTo>
                  <a:pt x="760866" y="612"/>
                </a:moveTo>
                <a:cubicBezTo>
                  <a:pt x="-74953" y="-37488"/>
                  <a:pt x="-20185" y="1712732"/>
                  <a:pt x="17915" y="2286613"/>
                </a:cubicBezTo>
                <a:cubicBezTo>
                  <a:pt x="103640" y="3253401"/>
                  <a:pt x="575129" y="3705837"/>
                  <a:pt x="1546679" y="3886812"/>
                </a:cubicBezTo>
                <a:cubicBezTo>
                  <a:pt x="3173072" y="4139225"/>
                  <a:pt x="4770891" y="314938"/>
                  <a:pt x="2961141" y="200638"/>
                </a:cubicBezTo>
                <a:cubicBezTo>
                  <a:pt x="2537278" y="143489"/>
                  <a:pt x="2499178" y="1086462"/>
                  <a:pt x="1689554" y="872150"/>
                </a:cubicBezTo>
                <a:cubicBezTo>
                  <a:pt x="937079" y="562587"/>
                  <a:pt x="1256167" y="53000"/>
                  <a:pt x="760866" y="612"/>
                </a:cubicBezTo>
                <a:close/>
              </a:path>
            </a:pathLst>
          </a:cu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" y="5106423"/>
            <a:ext cx="512108" cy="5486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6370" y="3852014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27395" y="3064468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9355" y="3858442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-379620" y="3070896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08980" y="2290318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0005" y="1502772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6390" y="2782425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337415" y="1994879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625384" y="2121300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836409" y="1333754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376819" y="3601157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87844" y="2813611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424269" y="4478741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35294" y="3691195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390703" y="5063478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1728" y="4275932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333754"/>
            <a:ext cx="59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61412" y="1858897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78810" y="2461683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8480" y="1986418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696" y="3396549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4561" y="3469797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68142" y="3212813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99621" y="4127246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4560" y="4729598"/>
            <a:ext cx="4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45" y="1155799"/>
            <a:ext cx="5541745" cy="10178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18" y="2185604"/>
            <a:ext cx="252396" cy="4032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08" y="2779200"/>
            <a:ext cx="6120619" cy="142658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629029" y="4519491"/>
            <a:ext cx="802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to ensure convergence of empirical to population risks on these 8 models?</a:t>
            </a:r>
            <a:endParaRPr lang="en-US" sz="36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99349" y="3321257"/>
            <a:ext cx="531929" cy="53192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76" y="3683148"/>
            <a:ext cx="153633" cy="2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Precise Modelling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298950" y="65369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http://www.clipartpanda.com/clipart_images/welcome-to-our-website-20977848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30" y="1621445"/>
            <a:ext cx="5117385" cy="42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Measure: Covering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-Cover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   -Net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for a Hypothesis Class </a:t>
            </a:r>
          </a:p>
          <a:p>
            <a:pPr marL="0" indent="0" algn="ctr">
              <a:buNone/>
            </a:pPr>
            <a:r>
              <a:rPr lang="en-US" dirty="0" smtClean="0"/>
              <a:t>A set        of members of the set       such that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Covering Number </a:t>
            </a:r>
            <a:r>
              <a:rPr lang="en-US" dirty="0" smtClean="0"/>
              <a:t>of a Hypothesis Class </a:t>
            </a:r>
          </a:p>
          <a:p>
            <a:pPr marL="0" indent="0" algn="ctr">
              <a:buNone/>
            </a:pPr>
            <a:r>
              <a:rPr lang="en-US" dirty="0" smtClean="0"/>
              <a:t>The size                   of the smallest    - Cover for the set 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5" y="1102244"/>
            <a:ext cx="153633" cy="200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5" y="1102244"/>
            <a:ext cx="153633" cy="20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44" y="993311"/>
            <a:ext cx="307265" cy="329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7" y="1506349"/>
            <a:ext cx="307265" cy="329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19" y="1506349"/>
            <a:ext cx="370364" cy="3923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27" y="2136373"/>
            <a:ext cx="6713192" cy="4801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0642930" y="1611162"/>
            <a:ext cx="214910" cy="21491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>
            <a:stCxn id="19" idx="7"/>
          </p:cNvCxnSpPr>
          <p:nvPr/>
        </p:nvCxnSpPr>
        <p:spPr>
          <a:xfrm flipV="1">
            <a:off x="10826367" y="1110706"/>
            <a:ext cx="531929" cy="53192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90" y="1433947"/>
            <a:ext cx="153633" cy="2002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07" y="1800636"/>
            <a:ext cx="147231" cy="25392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853955" y="823616"/>
            <a:ext cx="1792859" cy="179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058564" y="1151940"/>
            <a:ext cx="214910" cy="2149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81" y="1271033"/>
            <a:ext cx="236850" cy="2880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5" y="3046841"/>
            <a:ext cx="307265" cy="3292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52" y="3655757"/>
            <a:ext cx="153633" cy="200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64" y="3543518"/>
            <a:ext cx="307265" cy="3292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24" y="3489220"/>
            <a:ext cx="1226317" cy="4663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58" y="4593135"/>
            <a:ext cx="9248130" cy="8696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505258" y="5743041"/>
            <a:ext cx="215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3" grpId="0" animBg="1"/>
      <p:bldP spid="25" grpId="0" animBg="1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Bias-Variance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Implied Excess Risk Bound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Bias-Variance Tradeoff!!!</a:t>
            </a:r>
          </a:p>
          <a:p>
            <a:pPr marL="0" indent="0">
              <a:buNone/>
            </a:pPr>
            <a:r>
              <a:rPr lang="en-US" dirty="0" smtClean="0"/>
              <a:t>Large      : smaller error               but larger variance</a:t>
            </a:r>
          </a:p>
          <a:p>
            <a:pPr marL="0" indent="0">
              <a:buNone/>
            </a:pPr>
            <a:r>
              <a:rPr lang="en-US" dirty="0" smtClean="0"/>
              <a:t>Small      : larger error               but smaller variance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6" y="1007599"/>
            <a:ext cx="5898393" cy="589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42" y="2797784"/>
            <a:ext cx="7898360" cy="81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5" y="4598661"/>
            <a:ext cx="307265" cy="329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93" y="4535561"/>
            <a:ext cx="1047993" cy="4554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8" y="4524588"/>
            <a:ext cx="1226317" cy="466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4" y="5105276"/>
            <a:ext cx="307265" cy="329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35" y="5071237"/>
            <a:ext cx="1047993" cy="455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8" y="5060264"/>
            <a:ext cx="1226317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Numbers: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Bounded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Norm Models 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3"/>
                <a:stretch>
                  <a:fillRect l="-1050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50" y="923373"/>
            <a:ext cx="4967451" cy="50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8" y="1608771"/>
            <a:ext cx="4282202" cy="106323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6601" y="2837537"/>
            <a:ext cx="97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Proof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9076711" y="2085184"/>
            <a:ext cx="2538997" cy="25389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41" y="1895773"/>
            <a:ext cx="924233" cy="46333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0404215" y="2096492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102321" y="244440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9682764" y="224904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433174" y="3025926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9197518" y="276010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0101472" y="4425353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0854364" y="4302019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/>
          <p:cNvCxnSpPr>
            <a:stCxn id="78" idx="7"/>
            <a:endCxn id="80" idx="3"/>
          </p:cNvCxnSpPr>
          <p:nvPr/>
        </p:nvCxnSpPr>
        <p:spPr>
          <a:xfrm flipV="1">
            <a:off x="10507128" y="3453171"/>
            <a:ext cx="364154" cy="3744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16" y="3647221"/>
            <a:ext cx="375548" cy="214598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10369911" y="380403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9837428" y="288861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10847739" y="331595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11346176" y="378128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9464555" y="411746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9101012" y="3438961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0498777" y="272785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9737069" y="355558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8915951" y="249430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9579519" y="261827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9471830" y="3287670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8800818" y="317359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9162005" y="3898889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9838693" y="415173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0101499" y="3530565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10603541" y="404180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11085025" y="352395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1175842" y="2761436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0576427" y="305432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10235675" y="2467220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0853060" y="216278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10126182" y="1791797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9409400" y="195362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Arrow Connector 110"/>
          <p:cNvCxnSpPr>
            <a:stCxn id="87" idx="7"/>
          </p:cNvCxnSpPr>
          <p:nvPr/>
        </p:nvCxnSpPr>
        <p:spPr>
          <a:xfrm flipV="1">
            <a:off x="9874286" y="3398670"/>
            <a:ext cx="170451" cy="1804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70" y="3274206"/>
            <a:ext cx="265809" cy="202405"/>
          </a:xfrm>
          <a:prstGeom prst="rect">
            <a:avLst/>
          </a:prstGeom>
        </p:spPr>
      </p:pic>
      <p:sp>
        <p:nvSpPr>
          <p:cNvPr id="117" name="Oval 116"/>
          <p:cNvSpPr/>
          <p:nvPr/>
        </p:nvSpPr>
        <p:spPr>
          <a:xfrm>
            <a:off x="8775052" y="1776557"/>
            <a:ext cx="3125794" cy="3125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8931971" y="2105028"/>
            <a:ext cx="477429" cy="339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98" y="2557511"/>
            <a:ext cx="1921624" cy="743777"/>
          </a:xfrm>
          <a:prstGeom prst="rect">
            <a:avLst/>
          </a:prstGeom>
        </p:spPr>
      </p:pic>
      <p:cxnSp>
        <p:nvCxnSpPr>
          <p:cNvPr id="133" name="Straight Arrow Connector 132"/>
          <p:cNvCxnSpPr/>
          <p:nvPr/>
        </p:nvCxnSpPr>
        <p:spPr>
          <a:xfrm>
            <a:off x="7423485" y="3284910"/>
            <a:ext cx="1475485" cy="756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337" y="3442355"/>
                <a:ext cx="4084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(Maximal)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-Separated Set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7" y="3442355"/>
                <a:ext cx="4084250" cy="523220"/>
              </a:xfrm>
              <a:prstGeom prst="rect">
                <a:avLst/>
              </a:prstGeom>
              <a:blipFill rotWithShape="0">
                <a:blip r:embed="rId20"/>
                <a:stretch>
                  <a:fillRect l="-2239" t="-11628" r="-194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219069" y="3442355"/>
                <a:ext cx="4084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-Cover</a:t>
                </a:r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69" y="3442355"/>
                <a:ext cx="4084250" cy="523220"/>
              </a:xfrm>
              <a:prstGeom prst="rect">
                <a:avLst/>
              </a:prstGeom>
              <a:blipFill rotWithShape="0">
                <a:blip r:embed="rId2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342360" y="3919680"/>
              <a:ext cx="11005920" cy="2249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200" y="3912480"/>
                <a:ext cx="11023200" cy="22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2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7" grpId="0" animBg="1"/>
      <p:bldP spid="6" grpId="0"/>
      <p:bldP spid="5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Numbers: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Bounded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Norm Models 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3"/>
                <a:stretch>
                  <a:fillRect l="-1050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50" y="923373"/>
            <a:ext cx="4967451" cy="50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8" y="1608771"/>
            <a:ext cx="4282202" cy="1063235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9076711" y="2085184"/>
            <a:ext cx="2538997" cy="25389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41" y="1895773"/>
            <a:ext cx="924233" cy="46333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10404215" y="2096492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1102321" y="244440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9682764" y="224904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1433174" y="3025926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9197518" y="276010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0101472" y="4425353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0854364" y="4302019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/>
          <p:cNvCxnSpPr>
            <a:stCxn id="78" idx="7"/>
            <a:endCxn id="80" idx="3"/>
          </p:cNvCxnSpPr>
          <p:nvPr/>
        </p:nvCxnSpPr>
        <p:spPr>
          <a:xfrm flipV="1">
            <a:off x="10507128" y="3453171"/>
            <a:ext cx="364154" cy="37440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16" y="3647221"/>
            <a:ext cx="375548" cy="214598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10369911" y="380403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9837428" y="288861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10847739" y="331595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11346176" y="378128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9464555" y="4117464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9101012" y="3438961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0498777" y="2727858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9737069" y="3555585"/>
            <a:ext cx="160760" cy="16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8915951" y="249430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9579519" y="261827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9471830" y="3287670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8800818" y="317359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9162005" y="3898889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9838693" y="415173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0101499" y="3530565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10603541" y="404180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11085025" y="352395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11175842" y="2761436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10576427" y="3054323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10235675" y="2467220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10853060" y="2162788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10126182" y="1791797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9409400" y="1953621"/>
            <a:ext cx="675423" cy="67542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Arrow Connector 110"/>
          <p:cNvCxnSpPr>
            <a:stCxn id="87" idx="7"/>
          </p:cNvCxnSpPr>
          <p:nvPr/>
        </p:nvCxnSpPr>
        <p:spPr>
          <a:xfrm flipV="1">
            <a:off x="9874286" y="3398670"/>
            <a:ext cx="170451" cy="1804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70" y="3274206"/>
            <a:ext cx="265809" cy="202405"/>
          </a:xfrm>
          <a:prstGeom prst="rect">
            <a:avLst/>
          </a:prstGeom>
        </p:spPr>
      </p:pic>
      <p:sp>
        <p:nvSpPr>
          <p:cNvPr id="117" name="Oval 116"/>
          <p:cNvSpPr/>
          <p:nvPr/>
        </p:nvSpPr>
        <p:spPr>
          <a:xfrm>
            <a:off x="8775052" y="1776557"/>
            <a:ext cx="3125794" cy="3125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8931971" y="2105028"/>
            <a:ext cx="477429" cy="339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7423485" y="3284910"/>
            <a:ext cx="1475485" cy="756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0" y="2853370"/>
            <a:ext cx="4911361" cy="52430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0" y="3794159"/>
            <a:ext cx="4960137" cy="9681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72" y="4958043"/>
            <a:ext cx="252396" cy="403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8" y="5542692"/>
            <a:ext cx="5296664" cy="72670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505258" y="5743041"/>
            <a:ext cx="215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98" y="2557511"/>
            <a:ext cx="1921624" cy="7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Numbers: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Sparse </a:t>
            </a:r>
            <a:r>
              <a:rPr lang="en-US" dirty="0"/>
              <a:t>Bounded Norm Models  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8" y="1696660"/>
            <a:ext cx="5350317" cy="992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8" y="2965999"/>
            <a:ext cx="5089384" cy="968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8" y="4154305"/>
            <a:ext cx="252396" cy="40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8" y="4780289"/>
            <a:ext cx="5296664" cy="72670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63465" y="1571704"/>
            <a:ext cx="97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Proof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00" y="923371"/>
            <a:ext cx="6664725" cy="5023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302533" y="1650884"/>
            <a:ext cx="0" cy="48419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661080" y="1614960"/>
              <a:ext cx="5114880" cy="4641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52080" y="1601280"/>
                <a:ext cx="5137560" cy="46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Argument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55</a:t>
            </a:fld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172947" y="1461778"/>
            <a:ext cx="3794760" cy="1239793"/>
            <a:chOff x="709905" y="1577510"/>
            <a:chExt cx="3794760" cy="1239793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29" y="1577510"/>
              <a:ext cx="3201313" cy="716573"/>
            </a:xfrm>
            <a:prstGeom prst="rect">
              <a:avLst/>
            </a:prstGeom>
            <a:ln>
              <a:noFill/>
            </a:ln>
          </p:spPr>
        </p:pic>
        <p:sp>
          <p:nvSpPr>
            <p:cNvPr id="143" name="TextBox 142"/>
            <p:cNvSpPr txBox="1"/>
            <p:nvPr/>
          </p:nvSpPr>
          <p:spPr>
            <a:xfrm>
              <a:off x="709905" y="2294083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ERM on Training Data</a:t>
              </a:r>
              <a:endParaRPr lang="en-US" sz="2800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977651" y="962907"/>
            <a:ext cx="3844082" cy="1738664"/>
            <a:chOff x="4009235" y="1662457"/>
            <a:chExt cx="3844082" cy="1738664"/>
          </a:xfrm>
        </p:grpSpPr>
        <p:grpSp>
          <p:nvGrpSpPr>
            <p:cNvPr id="158" name="Group 157"/>
            <p:cNvGrpSpPr/>
            <p:nvPr/>
          </p:nvGrpSpPr>
          <p:grpSpPr>
            <a:xfrm>
              <a:off x="4009235" y="1662457"/>
              <a:ext cx="3424650" cy="1216354"/>
              <a:chOff x="6812713" y="1559194"/>
              <a:chExt cx="6012412" cy="2135465"/>
            </a:xfrm>
          </p:grpSpPr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8600" y="1740439"/>
                <a:ext cx="3203598" cy="1590067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7947" y="3387392"/>
                <a:ext cx="285927" cy="264589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8235" y="3387393"/>
                <a:ext cx="270991" cy="302997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0253" y="3387394"/>
                <a:ext cx="277392" cy="302997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5430" y="3387394"/>
                <a:ext cx="279526" cy="307264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2914" y="3387395"/>
                <a:ext cx="283794" cy="302997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9205" y="3387395"/>
                <a:ext cx="277393" cy="307264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3425" y="3387395"/>
                <a:ext cx="279527" cy="307264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9335" y="3387395"/>
                <a:ext cx="288062" cy="307264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4976" y="3387394"/>
                <a:ext cx="279526" cy="307264"/>
              </a:xfrm>
              <a:prstGeom prst="rect">
                <a:avLst/>
              </a:prstGeom>
            </p:spPr>
          </p:pic>
          <p:sp>
            <p:nvSpPr>
              <p:cNvPr id="156" name="Oval Callout 155"/>
              <p:cNvSpPr/>
              <p:nvPr/>
            </p:nvSpPr>
            <p:spPr>
              <a:xfrm>
                <a:off x="11179206" y="1559194"/>
                <a:ext cx="1645919" cy="658367"/>
              </a:xfrm>
              <a:prstGeom prst="wedgeEllipseCallout">
                <a:avLst>
                  <a:gd name="adj1" fmla="val -103655"/>
                  <a:gd name="adj2" fmla="val 25459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Pick Me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Callout 156"/>
              <p:cNvSpPr/>
              <p:nvPr/>
            </p:nvSpPr>
            <p:spPr>
              <a:xfrm>
                <a:off x="6812713" y="1740440"/>
                <a:ext cx="1645919" cy="658368"/>
              </a:xfrm>
              <a:prstGeom prst="wedgeEllipseCallout">
                <a:avLst>
                  <a:gd name="adj1" fmla="val 63469"/>
                  <a:gd name="adj2" fmla="val 63732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Pick Me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058557" y="2877901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Model choice Problem</a:t>
              </a:r>
              <a:endParaRPr lang="en-US" sz="2800" dirty="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8106086" y="1498090"/>
            <a:ext cx="3794760" cy="1203481"/>
            <a:chOff x="7687324" y="1248632"/>
            <a:chExt cx="3794760" cy="1203481"/>
          </a:xfrm>
        </p:grpSpPr>
        <p:pic>
          <p:nvPicPr>
            <p:cNvPr id="159" name="Picture 15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291" y="1248632"/>
              <a:ext cx="3758826" cy="637906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7687324" y="1928893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Uniform Convergence</a:t>
              </a:r>
              <a:endParaRPr lang="en-US" sz="2800" dirty="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950684" y="3542011"/>
            <a:ext cx="3794760" cy="2599038"/>
            <a:chOff x="3822530" y="3169089"/>
            <a:chExt cx="3794760" cy="2599038"/>
          </a:xfrm>
        </p:grpSpPr>
        <p:grpSp>
          <p:nvGrpSpPr>
            <p:cNvPr id="192" name="Group 191"/>
            <p:cNvGrpSpPr/>
            <p:nvPr/>
          </p:nvGrpSpPr>
          <p:grpSpPr>
            <a:xfrm>
              <a:off x="4693954" y="3169089"/>
              <a:ext cx="2211130" cy="2090241"/>
              <a:chOff x="-379620" y="1333754"/>
              <a:chExt cx="5008888" cy="4735037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326407" y="1628160"/>
                <a:ext cx="3762621" cy="3898775"/>
              </a:xfrm>
              <a:custGeom>
                <a:avLst/>
                <a:gdLst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457200 w 4057650"/>
                  <a:gd name="connsiteY7" fmla="*/ 42863 h 3786188"/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400050 w 4057650"/>
                  <a:gd name="connsiteY7" fmla="*/ 28576 h 3786188"/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900113 w 4057650"/>
                  <a:gd name="connsiteY7" fmla="*/ 800101 h 3786188"/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900113 w 4057650"/>
                  <a:gd name="connsiteY7" fmla="*/ 800101 h 3786188"/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900113 w 4057650"/>
                  <a:gd name="connsiteY7" fmla="*/ 800101 h 3786188"/>
                  <a:gd name="connsiteX8" fmla="*/ 400050 w 4057650"/>
                  <a:gd name="connsiteY8" fmla="*/ 0 h 3786188"/>
                  <a:gd name="connsiteX0" fmla="*/ 400050 w 4057650"/>
                  <a:gd name="connsiteY0" fmla="*/ 0 h 3786188"/>
                  <a:gd name="connsiteX1" fmla="*/ 0 w 4057650"/>
                  <a:gd name="connsiteY1" fmla="*/ 1285875 h 3786188"/>
                  <a:gd name="connsiteX2" fmla="*/ 185737 w 4057650"/>
                  <a:gd name="connsiteY2" fmla="*/ 2557463 h 3786188"/>
                  <a:gd name="connsiteX3" fmla="*/ 1485900 w 4057650"/>
                  <a:gd name="connsiteY3" fmla="*/ 3786188 h 3786188"/>
                  <a:gd name="connsiteX4" fmla="*/ 2771775 w 4057650"/>
                  <a:gd name="connsiteY4" fmla="*/ 2871788 h 3786188"/>
                  <a:gd name="connsiteX5" fmla="*/ 4057650 w 4057650"/>
                  <a:gd name="connsiteY5" fmla="*/ 1957388 h 3786188"/>
                  <a:gd name="connsiteX6" fmla="*/ 2528887 w 4057650"/>
                  <a:gd name="connsiteY6" fmla="*/ 771525 h 3786188"/>
                  <a:gd name="connsiteX7" fmla="*/ 900113 w 4057650"/>
                  <a:gd name="connsiteY7" fmla="*/ 800101 h 3786188"/>
                  <a:gd name="connsiteX8" fmla="*/ 400050 w 4057650"/>
                  <a:gd name="connsiteY8" fmla="*/ 0 h 3786188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900113 w 4057650"/>
                  <a:gd name="connsiteY7" fmla="*/ 800274 h 3786361"/>
                  <a:gd name="connsiteX8" fmla="*/ 400050 w 4057650"/>
                  <a:gd name="connsiteY8" fmla="*/ 173 h 3786361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900113 w 4057650"/>
                  <a:gd name="connsiteY7" fmla="*/ 800274 h 3786361"/>
                  <a:gd name="connsiteX8" fmla="*/ 400050 w 4057650"/>
                  <a:gd name="connsiteY8" fmla="*/ 173 h 3786361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900113 w 4057650"/>
                  <a:gd name="connsiteY7" fmla="*/ 800274 h 3786361"/>
                  <a:gd name="connsiteX8" fmla="*/ 400050 w 4057650"/>
                  <a:gd name="connsiteY8" fmla="*/ 173 h 3786361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1257301 w 4057650"/>
                  <a:gd name="connsiteY7" fmla="*/ 1328911 h 3786361"/>
                  <a:gd name="connsiteX8" fmla="*/ 400050 w 4057650"/>
                  <a:gd name="connsiteY8" fmla="*/ 173 h 3786361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1257301 w 4057650"/>
                  <a:gd name="connsiteY7" fmla="*/ 1328911 h 3786361"/>
                  <a:gd name="connsiteX8" fmla="*/ 400050 w 4057650"/>
                  <a:gd name="connsiteY8" fmla="*/ 173 h 3786361"/>
                  <a:gd name="connsiteX0" fmla="*/ 400050 w 4057650"/>
                  <a:gd name="connsiteY0" fmla="*/ 173 h 3786361"/>
                  <a:gd name="connsiteX1" fmla="*/ 0 w 4057650"/>
                  <a:gd name="connsiteY1" fmla="*/ 1286048 h 3786361"/>
                  <a:gd name="connsiteX2" fmla="*/ 185737 w 4057650"/>
                  <a:gd name="connsiteY2" fmla="*/ 2557636 h 3786361"/>
                  <a:gd name="connsiteX3" fmla="*/ 1485900 w 4057650"/>
                  <a:gd name="connsiteY3" fmla="*/ 3786361 h 3786361"/>
                  <a:gd name="connsiteX4" fmla="*/ 2771775 w 4057650"/>
                  <a:gd name="connsiteY4" fmla="*/ 2871961 h 3786361"/>
                  <a:gd name="connsiteX5" fmla="*/ 4057650 w 4057650"/>
                  <a:gd name="connsiteY5" fmla="*/ 1957561 h 3786361"/>
                  <a:gd name="connsiteX6" fmla="*/ 2528887 w 4057650"/>
                  <a:gd name="connsiteY6" fmla="*/ 771698 h 3786361"/>
                  <a:gd name="connsiteX7" fmla="*/ 1257301 w 4057650"/>
                  <a:gd name="connsiteY7" fmla="*/ 1328911 h 3786361"/>
                  <a:gd name="connsiteX8" fmla="*/ 400050 w 4057650"/>
                  <a:gd name="connsiteY8" fmla="*/ 173 h 3786361"/>
                  <a:gd name="connsiteX0" fmla="*/ 282521 w 3940121"/>
                  <a:gd name="connsiteY0" fmla="*/ 0 h 3786188"/>
                  <a:gd name="connsiteX1" fmla="*/ 68208 w 3940121"/>
                  <a:gd name="connsiteY1" fmla="*/ 2557463 h 3786188"/>
                  <a:gd name="connsiteX2" fmla="*/ 1368371 w 3940121"/>
                  <a:gd name="connsiteY2" fmla="*/ 3786188 h 3786188"/>
                  <a:gd name="connsiteX3" fmla="*/ 2654246 w 3940121"/>
                  <a:gd name="connsiteY3" fmla="*/ 2871788 h 3786188"/>
                  <a:gd name="connsiteX4" fmla="*/ 3940121 w 3940121"/>
                  <a:gd name="connsiteY4" fmla="*/ 1957388 h 3786188"/>
                  <a:gd name="connsiteX5" fmla="*/ 2411358 w 3940121"/>
                  <a:gd name="connsiteY5" fmla="*/ 771525 h 3786188"/>
                  <a:gd name="connsiteX6" fmla="*/ 1139772 w 3940121"/>
                  <a:gd name="connsiteY6" fmla="*/ 1328738 h 3786188"/>
                  <a:gd name="connsiteX7" fmla="*/ 282521 w 3940121"/>
                  <a:gd name="connsiteY7" fmla="*/ 0 h 3786188"/>
                  <a:gd name="connsiteX0" fmla="*/ 826496 w 4484096"/>
                  <a:gd name="connsiteY0" fmla="*/ 0 h 3786188"/>
                  <a:gd name="connsiteX1" fmla="*/ 26396 w 4484096"/>
                  <a:gd name="connsiteY1" fmla="*/ 2386013 h 3786188"/>
                  <a:gd name="connsiteX2" fmla="*/ 1912346 w 4484096"/>
                  <a:gd name="connsiteY2" fmla="*/ 3786188 h 3786188"/>
                  <a:gd name="connsiteX3" fmla="*/ 3198221 w 4484096"/>
                  <a:gd name="connsiteY3" fmla="*/ 2871788 h 3786188"/>
                  <a:gd name="connsiteX4" fmla="*/ 4484096 w 4484096"/>
                  <a:gd name="connsiteY4" fmla="*/ 1957388 h 3786188"/>
                  <a:gd name="connsiteX5" fmla="*/ 2955333 w 4484096"/>
                  <a:gd name="connsiteY5" fmla="*/ 771525 h 3786188"/>
                  <a:gd name="connsiteX6" fmla="*/ 1683747 w 4484096"/>
                  <a:gd name="connsiteY6" fmla="*/ 1328738 h 3786188"/>
                  <a:gd name="connsiteX7" fmla="*/ 826496 w 4484096"/>
                  <a:gd name="connsiteY7" fmla="*/ 0 h 3786188"/>
                  <a:gd name="connsiteX0" fmla="*/ 826496 w 4484096"/>
                  <a:gd name="connsiteY0" fmla="*/ 0 h 3786188"/>
                  <a:gd name="connsiteX1" fmla="*/ 26396 w 4484096"/>
                  <a:gd name="connsiteY1" fmla="*/ 2386013 h 3786188"/>
                  <a:gd name="connsiteX2" fmla="*/ 1912346 w 4484096"/>
                  <a:gd name="connsiteY2" fmla="*/ 3786188 h 3786188"/>
                  <a:gd name="connsiteX3" fmla="*/ 3198221 w 4484096"/>
                  <a:gd name="connsiteY3" fmla="*/ 2871788 h 3786188"/>
                  <a:gd name="connsiteX4" fmla="*/ 4484096 w 4484096"/>
                  <a:gd name="connsiteY4" fmla="*/ 1957388 h 3786188"/>
                  <a:gd name="connsiteX5" fmla="*/ 2955333 w 4484096"/>
                  <a:gd name="connsiteY5" fmla="*/ 771525 h 3786188"/>
                  <a:gd name="connsiteX6" fmla="*/ 1683747 w 4484096"/>
                  <a:gd name="connsiteY6" fmla="*/ 1328738 h 3786188"/>
                  <a:gd name="connsiteX7" fmla="*/ 826496 w 4484096"/>
                  <a:gd name="connsiteY7" fmla="*/ 0 h 3786188"/>
                  <a:gd name="connsiteX0" fmla="*/ 869013 w 4526613"/>
                  <a:gd name="connsiteY0" fmla="*/ 597 h 3786785"/>
                  <a:gd name="connsiteX1" fmla="*/ 68913 w 4526613"/>
                  <a:gd name="connsiteY1" fmla="*/ 2386610 h 3786785"/>
                  <a:gd name="connsiteX2" fmla="*/ 1954863 w 4526613"/>
                  <a:gd name="connsiteY2" fmla="*/ 3786785 h 3786785"/>
                  <a:gd name="connsiteX3" fmla="*/ 3240738 w 4526613"/>
                  <a:gd name="connsiteY3" fmla="*/ 2872385 h 3786785"/>
                  <a:gd name="connsiteX4" fmla="*/ 4526613 w 4526613"/>
                  <a:gd name="connsiteY4" fmla="*/ 1957985 h 3786785"/>
                  <a:gd name="connsiteX5" fmla="*/ 2997850 w 4526613"/>
                  <a:gd name="connsiteY5" fmla="*/ 772122 h 3786785"/>
                  <a:gd name="connsiteX6" fmla="*/ 1726264 w 4526613"/>
                  <a:gd name="connsiteY6" fmla="*/ 1329335 h 3786785"/>
                  <a:gd name="connsiteX7" fmla="*/ 869013 w 4526613"/>
                  <a:gd name="connsiteY7" fmla="*/ 597 h 3786785"/>
                  <a:gd name="connsiteX0" fmla="*/ 869013 w 4526613"/>
                  <a:gd name="connsiteY0" fmla="*/ 597 h 3786785"/>
                  <a:gd name="connsiteX1" fmla="*/ 68913 w 4526613"/>
                  <a:gd name="connsiteY1" fmla="*/ 2386610 h 3786785"/>
                  <a:gd name="connsiteX2" fmla="*/ 1954863 w 4526613"/>
                  <a:gd name="connsiteY2" fmla="*/ 3786785 h 3786785"/>
                  <a:gd name="connsiteX3" fmla="*/ 3240738 w 4526613"/>
                  <a:gd name="connsiteY3" fmla="*/ 2872385 h 3786785"/>
                  <a:gd name="connsiteX4" fmla="*/ 4526613 w 4526613"/>
                  <a:gd name="connsiteY4" fmla="*/ 1957985 h 3786785"/>
                  <a:gd name="connsiteX5" fmla="*/ 2997850 w 4526613"/>
                  <a:gd name="connsiteY5" fmla="*/ 772122 h 3786785"/>
                  <a:gd name="connsiteX6" fmla="*/ 1854851 w 4526613"/>
                  <a:gd name="connsiteY6" fmla="*/ 872135 h 3786785"/>
                  <a:gd name="connsiteX7" fmla="*/ 869013 w 4526613"/>
                  <a:gd name="connsiteY7" fmla="*/ 597 h 3786785"/>
                  <a:gd name="connsiteX0" fmla="*/ 869013 w 4526613"/>
                  <a:gd name="connsiteY0" fmla="*/ 597 h 3786785"/>
                  <a:gd name="connsiteX1" fmla="*/ 68913 w 4526613"/>
                  <a:gd name="connsiteY1" fmla="*/ 2386610 h 3786785"/>
                  <a:gd name="connsiteX2" fmla="*/ 1954863 w 4526613"/>
                  <a:gd name="connsiteY2" fmla="*/ 3786785 h 3786785"/>
                  <a:gd name="connsiteX3" fmla="*/ 3240738 w 4526613"/>
                  <a:gd name="connsiteY3" fmla="*/ 2872385 h 3786785"/>
                  <a:gd name="connsiteX4" fmla="*/ 4526613 w 4526613"/>
                  <a:gd name="connsiteY4" fmla="*/ 1957985 h 3786785"/>
                  <a:gd name="connsiteX5" fmla="*/ 2997850 w 4526613"/>
                  <a:gd name="connsiteY5" fmla="*/ 772122 h 3786785"/>
                  <a:gd name="connsiteX6" fmla="*/ 1854851 w 4526613"/>
                  <a:gd name="connsiteY6" fmla="*/ 872135 h 3786785"/>
                  <a:gd name="connsiteX7" fmla="*/ 869013 w 4526613"/>
                  <a:gd name="connsiteY7" fmla="*/ 597 h 3786785"/>
                  <a:gd name="connsiteX0" fmla="*/ 869013 w 4526871"/>
                  <a:gd name="connsiteY0" fmla="*/ 597 h 3786785"/>
                  <a:gd name="connsiteX1" fmla="*/ 68913 w 4526871"/>
                  <a:gd name="connsiteY1" fmla="*/ 2386610 h 3786785"/>
                  <a:gd name="connsiteX2" fmla="*/ 1954863 w 4526871"/>
                  <a:gd name="connsiteY2" fmla="*/ 3786785 h 3786785"/>
                  <a:gd name="connsiteX3" fmla="*/ 3240738 w 4526871"/>
                  <a:gd name="connsiteY3" fmla="*/ 2872385 h 3786785"/>
                  <a:gd name="connsiteX4" fmla="*/ 4526613 w 4526871"/>
                  <a:gd name="connsiteY4" fmla="*/ 1957985 h 3786785"/>
                  <a:gd name="connsiteX5" fmla="*/ 2997850 w 4526871"/>
                  <a:gd name="connsiteY5" fmla="*/ 772122 h 3786785"/>
                  <a:gd name="connsiteX6" fmla="*/ 1854851 w 4526871"/>
                  <a:gd name="connsiteY6" fmla="*/ 872135 h 3786785"/>
                  <a:gd name="connsiteX7" fmla="*/ 869013 w 4526871"/>
                  <a:gd name="connsiteY7" fmla="*/ 597 h 3786785"/>
                  <a:gd name="connsiteX0" fmla="*/ 869013 w 4526871"/>
                  <a:gd name="connsiteY0" fmla="*/ 597 h 3786785"/>
                  <a:gd name="connsiteX1" fmla="*/ 68913 w 4526871"/>
                  <a:gd name="connsiteY1" fmla="*/ 2386610 h 3786785"/>
                  <a:gd name="connsiteX2" fmla="*/ 1954863 w 4526871"/>
                  <a:gd name="connsiteY2" fmla="*/ 3786785 h 3786785"/>
                  <a:gd name="connsiteX3" fmla="*/ 3240738 w 4526871"/>
                  <a:gd name="connsiteY3" fmla="*/ 2872385 h 3786785"/>
                  <a:gd name="connsiteX4" fmla="*/ 4526613 w 4526871"/>
                  <a:gd name="connsiteY4" fmla="*/ 1957985 h 3786785"/>
                  <a:gd name="connsiteX5" fmla="*/ 2997850 w 4526871"/>
                  <a:gd name="connsiteY5" fmla="*/ 772122 h 3786785"/>
                  <a:gd name="connsiteX6" fmla="*/ 1854851 w 4526871"/>
                  <a:gd name="connsiteY6" fmla="*/ 872135 h 3786785"/>
                  <a:gd name="connsiteX7" fmla="*/ 869013 w 4526871"/>
                  <a:gd name="connsiteY7" fmla="*/ 597 h 3786785"/>
                  <a:gd name="connsiteX0" fmla="*/ 869013 w 4526871"/>
                  <a:gd name="connsiteY0" fmla="*/ 597 h 3786785"/>
                  <a:gd name="connsiteX1" fmla="*/ 68913 w 4526871"/>
                  <a:gd name="connsiteY1" fmla="*/ 2386610 h 3786785"/>
                  <a:gd name="connsiteX2" fmla="*/ 1954863 w 4526871"/>
                  <a:gd name="connsiteY2" fmla="*/ 3786785 h 3786785"/>
                  <a:gd name="connsiteX3" fmla="*/ 4526613 w 4526871"/>
                  <a:gd name="connsiteY3" fmla="*/ 1957985 h 3786785"/>
                  <a:gd name="connsiteX4" fmla="*/ 2997850 w 4526871"/>
                  <a:gd name="connsiteY4" fmla="*/ 772122 h 3786785"/>
                  <a:gd name="connsiteX5" fmla="*/ 1854851 w 4526871"/>
                  <a:gd name="connsiteY5" fmla="*/ 872135 h 3786785"/>
                  <a:gd name="connsiteX6" fmla="*/ 869013 w 4526871"/>
                  <a:gd name="connsiteY6" fmla="*/ 597 h 3786785"/>
                  <a:gd name="connsiteX0" fmla="*/ 869013 w 4526871"/>
                  <a:gd name="connsiteY0" fmla="*/ 597 h 3786785"/>
                  <a:gd name="connsiteX1" fmla="*/ 68913 w 4526871"/>
                  <a:gd name="connsiteY1" fmla="*/ 2386610 h 3786785"/>
                  <a:gd name="connsiteX2" fmla="*/ 1954863 w 4526871"/>
                  <a:gd name="connsiteY2" fmla="*/ 3786785 h 3786785"/>
                  <a:gd name="connsiteX3" fmla="*/ 4526613 w 4526871"/>
                  <a:gd name="connsiteY3" fmla="*/ 1957985 h 3786785"/>
                  <a:gd name="connsiteX4" fmla="*/ 2997850 w 4526871"/>
                  <a:gd name="connsiteY4" fmla="*/ 772122 h 3786785"/>
                  <a:gd name="connsiteX5" fmla="*/ 1854851 w 4526871"/>
                  <a:gd name="connsiteY5" fmla="*/ 872135 h 3786785"/>
                  <a:gd name="connsiteX6" fmla="*/ 869013 w 4526871"/>
                  <a:gd name="connsiteY6" fmla="*/ 597 h 3786785"/>
                  <a:gd name="connsiteX0" fmla="*/ 869013 w 4526871"/>
                  <a:gd name="connsiteY0" fmla="*/ 597 h 3786785"/>
                  <a:gd name="connsiteX1" fmla="*/ 68913 w 4526871"/>
                  <a:gd name="connsiteY1" fmla="*/ 2386610 h 3786785"/>
                  <a:gd name="connsiteX2" fmla="*/ 1954863 w 4526871"/>
                  <a:gd name="connsiteY2" fmla="*/ 3786785 h 3786785"/>
                  <a:gd name="connsiteX3" fmla="*/ 4526613 w 4526871"/>
                  <a:gd name="connsiteY3" fmla="*/ 1957985 h 3786785"/>
                  <a:gd name="connsiteX4" fmla="*/ 2997850 w 4526871"/>
                  <a:gd name="connsiteY4" fmla="*/ 772122 h 3786785"/>
                  <a:gd name="connsiteX5" fmla="*/ 1854851 w 4526871"/>
                  <a:gd name="connsiteY5" fmla="*/ 872135 h 3786785"/>
                  <a:gd name="connsiteX6" fmla="*/ 869013 w 4526871"/>
                  <a:gd name="connsiteY6" fmla="*/ 597 h 3786785"/>
                  <a:gd name="connsiteX0" fmla="*/ 869013 w 4526981"/>
                  <a:gd name="connsiteY0" fmla="*/ 597 h 3786785"/>
                  <a:gd name="connsiteX1" fmla="*/ 68913 w 4526981"/>
                  <a:gd name="connsiteY1" fmla="*/ 2386610 h 3786785"/>
                  <a:gd name="connsiteX2" fmla="*/ 1954863 w 4526981"/>
                  <a:gd name="connsiteY2" fmla="*/ 3786785 h 3786785"/>
                  <a:gd name="connsiteX3" fmla="*/ 4526613 w 4526981"/>
                  <a:gd name="connsiteY3" fmla="*/ 1957985 h 3786785"/>
                  <a:gd name="connsiteX4" fmla="*/ 3312175 w 4526981"/>
                  <a:gd name="connsiteY4" fmla="*/ 214910 h 3786785"/>
                  <a:gd name="connsiteX5" fmla="*/ 1854851 w 4526981"/>
                  <a:gd name="connsiteY5" fmla="*/ 872135 h 3786785"/>
                  <a:gd name="connsiteX6" fmla="*/ 869013 w 4526981"/>
                  <a:gd name="connsiteY6" fmla="*/ 597 h 3786785"/>
                  <a:gd name="connsiteX0" fmla="*/ 869013 w 4526981"/>
                  <a:gd name="connsiteY0" fmla="*/ 597 h 3786785"/>
                  <a:gd name="connsiteX1" fmla="*/ 68913 w 4526981"/>
                  <a:gd name="connsiteY1" fmla="*/ 2386610 h 3786785"/>
                  <a:gd name="connsiteX2" fmla="*/ 1954863 w 4526981"/>
                  <a:gd name="connsiteY2" fmla="*/ 3786785 h 3786785"/>
                  <a:gd name="connsiteX3" fmla="*/ 4526613 w 4526981"/>
                  <a:gd name="connsiteY3" fmla="*/ 1957985 h 3786785"/>
                  <a:gd name="connsiteX4" fmla="*/ 3312175 w 4526981"/>
                  <a:gd name="connsiteY4" fmla="*/ 214910 h 3786785"/>
                  <a:gd name="connsiteX5" fmla="*/ 1854851 w 4526981"/>
                  <a:gd name="connsiteY5" fmla="*/ 872135 h 3786785"/>
                  <a:gd name="connsiteX6" fmla="*/ 869013 w 4526981"/>
                  <a:gd name="connsiteY6" fmla="*/ 597 h 3786785"/>
                  <a:gd name="connsiteX0" fmla="*/ 869013 w 4527103"/>
                  <a:gd name="connsiteY0" fmla="*/ 597 h 3786785"/>
                  <a:gd name="connsiteX1" fmla="*/ 68913 w 4527103"/>
                  <a:gd name="connsiteY1" fmla="*/ 2386610 h 3786785"/>
                  <a:gd name="connsiteX2" fmla="*/ 1954863 w 4527103"/>
                  <a:gd name="connsiteY2" fmla="*/ 3786785 h 3786785"/>
                  <a:gd name="connsiteX3" fmla="*/ 4526613 w 4527103"/>
                  <a:gd name="connsiteY3" fmla="*/ 1957985 h 3786785"/>
                  <a:gd name="connsiteX4" fmla="*/ 3312175 w 4527103"/>
                  <a:gd name="connsiteY4" fmla="*/ 214910 h 3786785"/>
                  <a:gd name="connsiteX5" fmla="*/ 1854851 w 4527103"/>
                  <a:gd name="connsiteY5" fmla="*/ 872135 h 3786785"/>
                  <a:gd name="connsiteX6" fmla="*/ 869013 w 4527103"/>
                  <a:gd name="connsiteY6" fmla="*/ 597 h 3786785"/>
                  <a:gd name="connsiteX0" fmla="*/ 869013 w 4527103"/>
                  <a:gd name="connsiteY0" fmla="*/ 597 h 3786785"/>
                  <a:gd name="connsiteX1" fmla="*/ 68913 w 4527103"/>
                  <a:gd name="connsiteY1" fmla="*/ 2386610 h 3786785"/>
                  <a:gd name="connsiteX2" fmla="*/ 1954863 w 4527103"/>
                  <a:gd name="connsiteY2" fmla="*/ 3786785 h 3786785"/>
                  <a:gd name="connsiteX3" fmla="*/ 4526613 w 4527103"/>
                  <a:gd name="connsiteY3" fmla="*/ 1957985 h 3786785"/>
                  <a:gd name="connsiteX4" fmla="*/ 3312175 w 4527103"/>
                  <a:gd name="connsiteY4" fmla="*/ 214910 h 3786785"/>
                  <a:gd name="connsiteX5" fmla="*/ 1854851 w 4527103"/>
                  <a:gd name="connsiteY5" fmla="*/ 872135 h 3786785"/>
                  <a:gd name="connsiteX6" fmla="*/ 869013 w 4527103"/>
                  <a:gd name="connsiteY6" fmla="*/ 597 h 3786785"/>
                  <a:gd name="connsiteX0" fmla="*/ 869013 w 4527103"/>
                  <a:gd name="connsiteY0" fmla="*/ 597 h 3812196"/>
                  <a:gd name="connsiteX1" fmla="*/ 68913 w 4527103"/>
                  <a:gd name="connsiteY1" fmla="*/ 2386610 h 3812196"/>
                  <a:gd name="connsiteX2" fmla="*/ 1954863 w 4527103"/>
                  <a:gd name="connsiteY2" fmla="*/ 3786785 h 3812196"/>
                  <a:gd name="connsiteX3" fmla="*/ 4526613 w 4527103"/>
                  <a:gd name="connsiteY3" fmla="*/ 1957985 h 3812196"/>
                  <a:gd name="connsiteX4" fmla="*/ 3312175 w 4527103"/>
                  <a:gd name="connsiteY4" fmla="*/ 214910 h 3812196"/>
                  <a:gd name="connsiteX5" fmla="*/ 1854851 w 4527103"/>
                  <a:gd name="connsiteY5" fmla="*/ 872135 h 3812196"/>
                  <a:gd name="connsiteX6" fmla="*/ 869013 w 4527103"/>
                  <a:gd name="connsiteY6" fmla="*/ 597 h 3812196"/>
                  <a:gd name="connsiteX0" fmla="*/ 869013 w 3799032"/>
                  <a:gd name="connsiteY0" fmla="*/ 597 h 3835476"/>
                  <a:gd name="connsiteX1" fmla="*/ 68913 w 3799032"/>
                  <a:gd name="connsiteY1" fmla="*/ 2386610 h 3835476"/>
                  <a:gd name="connsiteX2" fmla="*/ 1954863 w 3799032"/>
                  <a:gd name="connsiteY2" fmla="*/ 3786785 h 3835476"/>
                  <a:gd name="connsiteX3" fmla="*/ 3740800 w 3799032"/>
                  <a:gd name="connsiteY3" fmla="*/ 2329460 h 3835476"/>
                  <a:gd name="connsiteX4" fmla="*/ 3312175 w 3799032"/>
                  <a:gd name="connsiteY4" fmla="*/ 214910 h 3835476"/>
                  <a:gd name="connsiteX5" fmla="*/ 1854851 w 3799032"/>
                  <a:gd name="connsiteY5" fmla="*/ 872135 h 3835476"/>
                  <a:gd name="connsiteX6" fmla="*/ 869013 w 3799032"/>
                  <a:gd name="connsiteY6" fmla="*/ 597 h 3835476"/>
                  <a:gd name="connsiteX0" fmla="*/ 869013 w 4067366"/>
                  <a:gd name="connsiteY0" fmla="*/ 597 h 3835476"/>
                  <a:gd name="connsiteX1" fmla="*/ 68913 w 4067366"/>
                  <a:gd name="connsiteY1" fmla="*/ 2386610 h 3835476"/>
                  <a:gd name="connsiteX2" fmla="*/ 1954863 w 4067366"/>
                  <a:gd name="connsiteY2" fmla="*/ 3786785 h 3835476"/>
                  <a:gd name="connsiteX3" fmla="*/ 3740800 w 4067366"/>
                  <a:gd name="connsiteY3" fmla="*/ 2329460 h 3835476"/>
                  <a:gd name="connsiteX4" fmla="*/ 3312175 w 4067366"/>
                  <a:gd name="connsiteY4" fmla="*/ 214910 h 3835476"/>
                  <a:gd name="connsiteX5" fmla="*/ 1854851 w 4067366"/>
                  <a:gd name="connsiteY5" fmla="*/ 872135 h 3835476"/>
                  <a:gd name="connsiteX6" fmla="*/ 869013 w 4067366"/>
                  <a:gd name="connsiteY6" fmla="*/ 597 h 3835476"/>
                  <a:gd name="connsiteX0" fmla="*/ 869013 w 4067366"/>
                  <a:gd name="connsiteY0" fmla="*/ 597 h 3806000"/>
                  <a:gd name="connsiteX1" fmla="*/ 68913 w 4067366"/>
                  <a:gd name="connsiteY1" fmla="*/ 2386610 h 3806000"/>
                  <a:gd name="connsiteX2" fmla="*/ 1954863 w 4067366"/>
                  <a:gd name="connsiteY2" fmla="*/ 3786785 h 3806000"/>
                  <a:gd name="connsiteX3" fmla="*/ 3740800 w 4067366"/>
                  <a:gd name="connsiteY3" fmla="*/ 2329460 h 3806000"/>
                  <a:gd name="connsiteX4" fmla="*/ 3312175 w 4067366"/>
                  <a:gd name="connsiteY4" fmla="*/ 214910 h 3806000"/>
                  <a:gd name="connsiteX5" fmla="*/ 1854851 w 4067366"/>
                  <a:gd name="connsiteY5" fmla="*/ 872135 h 3806000"/>
                  <a:gd name="connsiteX6" fmla="*/ 869013 w 4067366"/>
                  <a:gd name="connsiteY6" fmla="*/ 597 h 3806000"/>
                  <a:gd name="connsiteX0" fmla="*/ 869013 w 4067366"/>
                  <a:gd name="connsiteY0" fmla="*/ 597 h 4157603"/>
                  <a:gd name="connsiteX1" fmla="*/ 68913 w 4067366"/>
                  <a:gd name="connsiteY1" fmla="*/ 2386610 h 4157603"/>
                  <a:gd name="connsiteX2" fmla="*/ 2597800 w 4067366"/>
                  <a:gd name="connsiteY2" fmla="*/ 4143972 h 4157603"/>
                  <a:gd name="connsiteX3" fmla="*/ 3740800 w 4067366"/>
                  <a:gd name="connsiteY3" fmla="*/ 2329460 h 4157603"/>
                  <a:gd name="connsiteX4" fmla="*/ 3312175 w 4067366"/>
                  <a:gd name="connsiteY4" fmla="*/ 214910 h 4157603"/>
                  <a:gd name="connsiteX5" fmla="*/ 1854851 w 4067366"/>
                  <a:gd name="connsiteY5" fmla="*/ 872135 h 4157603"/>
                  <a:gd name="connsiteX6" fmla="*/ 869013 w 4067366"/>
                  <a:gd name="connsiteY6" fmla="*/ 597 h 4157603"/>
                  <a:gd name="connsiteX0" fmla="*/ 869013 w 4067366"/>
                  <a:gd name="connsiteY0" fmla="*/ 597 h 3960240"/>
                  <a:gd name="connsiteX1" fmla="*/ 68913 w 4067366"/>
                  <a:gd name="connsiteY1" fmla="*/ 2386610 h 3960240"/>
                  <a:gd name="connsiteX2" fmla="*/ 1469088 w 4067366"/>
                  <a:gd name="connsiteY2" fmla="*/ 3943947 h 3960240"/>
                  <a:gd name="connsiteX3" fmla="*/ 3740800 w 4067366"/>
                  <a:gd name="connsiteY3" fmla="*/ 2329460 h 3960240"/>
                  <a:gd name="connsiteX4" fmla="*/ 3312175 w 4067366"/>
                  <a:gd name="connsiteY4" fmla="*/ 214910 h 3960240"/>
                  <a:gd name="connsiteX5" fmla="*/ 1854851 w 4067366"/>
                  <a:gd name="connsiteY5" fmla="*/ 872135 h 3960240"/>
                  <a:gd name="connsiteX6" fmla="*/ 869013 w 4067366"/>
                  <a:gd name="connsiteY6" fmla="*/ 597 h 3960240"/>
                  <a:gd name="connsiteX0" fmla="*/ 869013 w 4436646"/>
                  <a:gd name="connsiteY0" fmla="*/ 597 h 3966420"/>
                  <a:gd name="connsiteX1" fmla="*/ 68913 w 4436646"/>
                  <a:gd name="connsiteY1" fmla="*/ 2386610 h 3966420"/>
                  <a:gd name="connsiteX2" fmla="*/ 1469088 w 4436646"/>
                  <a:gd name="connsiteY2" fmla="*/ 3943947 h 3966420"/>
                  <a:gd name="connsiteX3" fmla="*/ 4212287 w 4436646"/>
                  <a:gd name="connsiteY3" fmla="*/ 2615210 h 3966420"/>
                  <a:gd name="connsiteX4" fmla="*/ 3312175 w 4436646"/>
                  <a:gd name="connsiteY4" fmla="*/ 214910 h 3966420"/>
                  <a:gd name="connsiteX5" fmla="*/ 1854851 w 4436646"/>
                  <a:gd name="connsiteY5" fmla="*/ 872135 h 3966420"/>
                  <a:gd name="connsiteX6" fmla="*/ 869013 w 4436646"/>
                  <a:gd name="connsiteY6" fmla="*/ 597 h 3966420"/>
                  <a:gd name="connsiteX0" fmla="*/ 869013 w 4436646"/>
                  <a:gd name="connsiteY0" fmla="*/ 597 h 3966420"/>
                  <a:gd name="connsiteX1" fmla="*/ 68913 w 4436646"/>
                  <a:gd name="connsiteY1" fmla="*/ 2386610 h 3966420"/>
                  <a:gd name="connsiteX2" fmla="*/ 1469088 w 4436646"/>
                  <a:gd name="connsiteY2" fmla="*/ 3943947 h 3966420"/>
                  <a:gd name="connsiteX3" fmla="*/ 4212287 w 4436646"/>
                  <a:gd name="connsiteY3" fmla="*/ 2615210 h 3966420"/>
                  <a:gd name="connsiteX4" fmla="*/ 3312175 w 4436646"/>
                  <a:gd name="connsiteY4" fmla="*/ 214910 h 3966420"/>
                  <a:gd name="connsiteX5" fmla="*/ 1854851 w 4436646"/>
                  <a:gd name="connsiteY5" fmla="*/ 872135 h 3966420"/>
                  <a:gd name="connsiteX6" fmla="*/ 869013 w 4436646"/>
                  <a:gd name="connsiteY6" fmla="*/ 597 h 3966420"/>
                  <a:gd name="connsiteX0" fmla="*/ 869013 w 4614230"/>
                  <a:gd name="connsiteY0" fmla="*/ 597 h 3966420"/>
                  <a:gd name="connsiteX1" fmla="*/ 68913 w 4614230"/>
                  <a:gd name="connsiteY1" fmla="*/ 2386610 h 3966420"/>
                  <a:gd name="connsiteX2" fmla="*/ 1469088 w 4614230"/>
                  <a:gd name="connsiteY2" fmla="*/ 3943947 h 3966420"/>
                  <a:gd name="connsiteX3" fmla="*/ 4212287 w 4614230"/>
                  <a:gd name="connsiteY3" fmla="*/ 2615210 h 3966420"/>
                  <a:gd name="connsiteX4" fmla="*/ 3312175 w 4614230"/>
                  <a:gd name="connsiteY4" fmla="*/ 214910 h 3966420"/>
                  <a:gd name="connsiteX5" fmla="*/ 1854851 w 4614230"/>
                  <a:gd name="connsiteY5" fmla="*/ 872135 h 3966420"/>
                  <a:gd name="connsiteX6" fmla="*/ 869013 w 4614230"/>
                  <a:gd name="connsiteY6" fmla="*/ 597 h 3966420"/>
                  <a:gd name="connsiteX0" fmla="*/ 869013 w 4614230"/>
                  <a:gd name="connsiteY0" fmla="*/ 597 h 3980294"/>
                  <a:gd name="connsiteX1" fmla="*/ 68913 w 4614230"/>
                  <a:gd name="connsiteY1" fmla="*/ 2386610 h 3980294"/>
                  <a:gd name="connsiteX2" fmla="*/ 1483376 w 4614230"/>
                  <a:gd name="connsiteY2" fmla="*/ 3958234 h 3980294"/>
                  <a:gd name="connsiteX3" fmla="*/ 4212287 w 4614230"/>
                  <a:gd name="connsiteY3" fmla="*/ 2615210 h 3980294"/>
                  <a:gd name="connsiteX4" fmla="*/ 3312175 w 4614230"/>
                  <a:gd name="connsiteY4" fmla="*/ 214910 h 3980294"/>
                  <a:gd name="connsiteX5" fmla="*/ 1854851 w 4614230"/>
                  <a:gd name="connsiteY5" fmla="*/ 872135 h 3980294"/>
                  <a:gd name="connsiteX6" fmla="*/ 869013 w 4614230"/>
                  <a:gd name="connsiteY6" fmla="*/ 597 h 3980294"/>
                  <a:gd name="connsiteX0" fmla="*/ 869013 w 3932446"/>
                  <a:gd name="connsiteY0" fmla="*/ 597 h 3979896"/>
                  <a:gd name="connsiteX1" fmla="*/ 68913 w 3932446"/>
                  <a:gd name="connsiteY1" fmla="*/ 2386610 h 3979896"/>
                  <a:gd name="connsiteX2" fmla="*/ 1483376 w 3932446"/>
                  <a:gd name="connsiteY2" fmla="*/ 3958234 h 3979896"/>
                  <a:gd name="connsiteX3" fmla="*/ 3240737 w 3932446"/>
                  <a:gd name="connsiteY3" fmla="*/ 2600922 h 3979896"/>
                  <a:gd name="connsiteX4" fmla="*/ 3312175 w 3932446"/>
                  <a:gd name="connsiteY4" fmla="*/ 214910 h 3979896"/>
                  <a:gd name="connsiteX5" fmla="*/ 1854851 w 3932446"/>
                  <a:gd name="connsiteY5" fmla="*/ 872135 h 3979896"/>
                  <a:gd name="connsiteX6" fmla="*/ 869013 w 3932446"/>
                  <a:gd name="connsiteY6" fmla="*/ 597 h 3979896"/>
                  <a:gd name="connsiteX0" fmla="*/ 869013 w 3932446"/>
                  <a:gd name="connsiteY0" fmla="*/ 597 h 3970417"/>
                  <a:gd name="connsiteX1" fmla="*/ 68913 w 3932446"/>
                  <a:gd name="connsiteY1" fmla="*/ 2386610 h 3970417"/>
                  <a:gd name="connsiteX2" fmla="*/ 1483376 w 3932446"/>
                  <a:gd name="connsiteY2" fmla="*/ 3958234 h 3970417"/>
                  <a:gd name="connsiteX3" fmla="*/ 3240737 w 3932446"/>
                  <a:gd name="connsiteY3" fmla="*/ 2600922 h 3970417"/>
                  <a:gd name="connsiteX4" fmla="*/ 3312175 w 3932446"/>
                  <a:gd name="connsiteY4" fmla="*/ 214910 h 3970417"/>
                  <a:gd name="connsiteX5" fmla="*/ 1854851 w 3932446"/>
                  <a:gd name="connsiteY5" fmla="*/ 872135 h 3970417"/>
                  <a:gd name="connsiteX6" fmla="*/ 869013 w 3932446"/>
                  <a:gd name="connsiteY6" fmla="*/ 597 h 3970417"/>
                  <a:gd name="connsiteX0" fmla="*/ 869013 w 3932446"/>
                  <a:gd name="connsiteY0" fmla="*/ 597 h 3959774"/>
                  <a:gd name="connsiteX1" fmla="*/ 68913 w 3932446"/>
                  <a:gd name="connsiteY1" fmla="*/ 2386610 h 3959774"/>
                  <a:gd name="connsiteX2" fmla="*/ 1483376 w 3932446"/>
                  <a:gd name="connsiteY2" fmla="*/ 3958234 h 3959774"/>
                  <a:gd name="connsiteX3" fmla="*/ 3240737 w 3932446"/>
                  <a:gd name="connsiteY3" fmla="*/ 2600922 h 3959774"/>
                  <a:gd name="connsiteX4" fmla="*/ 3312175 w 3932446"/>
                  <a:gd name="connsiteY4" fmla="*/ 214910 h 3959774"/>
                  <a:gd name="connsiteX5" fmla="*/ 1854851 w 3932446"/>
                  <a:gd name="connsiteY5" fmla="*/ 872135 h 3959774"/>
                  <a:gd name="connsiteX6" fmla="*/ 869013 w 3932446"/>
                  <a:gd name="connsiteY6" fmla="*/ 597 h 3959774"/>
                  <a:gd name="connsiteX0" fmla="*/ 869013 w 3312175"/>
                  <a:gd name="connsiteY0" fmla="*/ 597 h 3958234"/>
                  <a:gd name="connsiteX1" fmla="*/ 68913 w 3312175"/>
                  <a:gd name="connsiteY1" fmla="*/ 2386610 h 3958234"/>
                  <a:gd name="connsiteX2" fmla="*/ 1483376 w 3312175"/>
                  <a:gd name="connsiteY2" fmla="*/ 3958234 h 3958234"/>
                  <a:gd name="connsiteX3" fmla="*/ 3312175 w 3312175"/>
                  <a:gd name="connsiteY3" fmla="*/ 214910 h 3958234"/>
                  <a:gd name="connsiteX4" fmla="*/ 1854851 w 3312175"/>
                  <a:gd name="connsiteY4" fmla="*/ 872135 h 3958234"/>
                  <a:gd name="connsiteX5" fmla="*/ 869013 w 3312175"/>
                  <a:gd name="connsiteY5" fmla="*/ 597 h 3958234"/>
                  <a:gd name="connsiteX0" fmla="*/ 869013 w 3435846"/>
                  <a:gd name="connsiteY0" fmla="*/ 597 h 3958234"/>
                  <a:gd name="connsiteX1" fmla="*/ 68913 w 3435846"/>
                  <a:gd name="connsiteY1" fmla="*/ 2386610 h 3958234"/>
                  <a:gd name="connsiteX2" fmla="*/ 1483376 w 3435846"/>
                  <a:gd name="connsiteY2" fmla="*/ 3958234 h 3958234"/>
                  <a:gd name="connsiteX3" fmla="*/ 3312175 w 3435846"/>
                  <a:gd name="connsiteY3" fmla="*/ 214910 h 3958234"/>
                  <a:gd name="connsiteX4" fmla="*/ 1854851 w 3435846"/>
                  <a:gd name="connsiteY4" fmla="*/ 872135 h 3958234"/>
                  <a:gd name="connsiteX5" fmla="*/ 869013 w 3435846"/>
                  <a:gd name="connsiteY5" fmla="*/ 597 h 3958234"/>
                  <a:gd name="connsiteX0" fmla="*/ 869013 w 3445601"/>
                  <a:gd name="connsiteY0" fmla="*/ 597 h 3961187"/>
                  <a:gd name="connsiteX1" fmla="*/ 68913 w 3445601"/>
                  <a:gd name="connsiteY1" fmla="*/ 2386610 h 3961187"/>
                  <a:gd name="connsiteX2" fmla="*/ 1483376 w 3445601"/>
                  <a:gd name="connsiteY2" fmla="*/ 3958234 h 3961187"/>
                  <a:gd name="connsiteX3" fmla="*/ 3312175 w 3445601"/>
                  <a:gd name="connsiteY3" fmla="*/ 214910 h 3961187"/>
                  <a:gd name="connsiteX4" fmla="*/ 1854851 w 3445601"/>
                  <a:gd name="connsiteY4" fmla="*/ 872135 h 3961187"/>
                  <a:gd name="connsiteX5" fmla="*/ 869013 w 3445601"/>
                  <a:gd name="connsiteY5" fmla="*/ 597 h 3961187"/>
                  <a:gd name="connsiteX0" fmla="*/ 869013 w 3977972"/>
                  <a:gd name="connsiteY0" fmla="*/ 597 h 3961445"/>
                  <a:gd name="connsiteX1" fmla="*/ 68913 w 3977972"/>
                  <a:gd name="connsiteY1" fmla="*/ 2386610 h 3961445"/>
                  <a:gd name="connsiteX2" fmla="*/ 1483376 w 3977972"/>
                  <a:gd name="connsiteY2" fmla="*/ 3958234 h 3961445"/>
                  <a:gd name="connsiteX3" fmla="*/ 3312175 w 3977972"/>
                  <a:gd name="connsiteY3" fmla="*/ 214910 h 3961445"/>
                  <a:gd name="connsiteX4" fmla="*/ 1854851 w 3977972"/>
                  <a:gd name="connsiteY4" fmla="*/ 872135 h 3961445"/>
                  <a:gd name="connsiteX5" fmla="*/ 869013 w 3977972"/>
                  <a:gd name="connsiteY5" fmla="*/ 597 h 3961445"/>
                  <a:gd name="connsiteX0" fmla="*/ 869013 w 4079180"/>
                  <a:gd name="connsiteY0" fmla="*/ 597 h 3961276"/>
                  <a:gd name="connsiteX1" fmla="*/ 68913 w 4079180"/>
                  <a:gd name="connsiteY1" fmla="*/ 2386610 h 3961276"/>
                  <a:gd name="connsiteX2" fmla="*/ 1483376 w 4079180"/>
                  <a:gd name="connsiteY2" fmla="*/ 3958234 h 3961276"/>
                  <a:gd name="connsiteX3" fmla="*/ 3312175 w 4079180"/>
                  <a:gd name="connsiteY3" fmla="*/ 214910 h 3961276"/>
                  <a:gd name="connsiteX4" fmla="*/ 1854851 w 4079180"/>
                  <a:gd name="connsiteY4" fmla="*/ 872135 h 3961276"/>
                  <a:gd name="connsiteX5" fmla="*/ 869013 w 4079180"/>
                  <a:gd name="connsiteY5" fmla="*/ 597 h 3961276"/>
                  <a:gd name="connsiteX0" fmla="*/ 869013 w 4144333"/>
                  <a:gd name="connsiteY0" fmla="*/ 597 h 4004105"/>
                  <a:gd name="connsiteX1" fmla="*/ 68913 w 4144333"/>
                  <a:gd name="connsiteY1" fmla="*/ 2386610 h 4004105"/>
                  <a:gd name="connsiteX2" fmla="*/ 1883426 w 4144333"/>
                  <a:gd name="connsiteY2" fmla="*/ 4001097 h 4004105"/>
                  <a:gd name="connsiteX3" fmla="*/ 3312175 w 4144333"/>
                  <a:gd name="connsiteY3" fmla="*/ 214910 h 4004105"/>
                  <a:gd name="connsiteX4" fmla="*/ 1854851 w 4144333"/>
                  <a:gd name="connsiteY4" fmla="*/ 872135 h 4004105"/>
                  <a:gd name="connsiteX5" fmla="*/ 869013 w 4144333"/>
                  <a:gd name="connsiteY5" fmla="*/ 597 h 4004105"/>
                  <a:gd name="connsiteX0" fmla="*/ 869013 w 4306710"/>
                  <a:gd name="connsiteY0" fmla="*/ 597 h 4012931"/>
                  <a:gd name="connsiteX1" fmla="*/ 68913 w 4306710"/>
                  <a:gd name="connsiteY1" fmla="*/ 2386610 h 4012931"/>
                  <a:gd name="connsiteX2" fmla="*/ 1883426 w 4306710"/>
                  <a:gd name="connsiteY2" fmla="*/ 4001097 h 4012931"/>
                  <a:gd name="connsiteX3" fmla="*/ 3312175 w 4306710"/>
                  <a:gd name="connsiteY3" fmla="*/ 214910 h 4012931"/>
                  <a:gd name="connsiteX4" fmla="*/ 1854851 w 4306710"/>
                  <a:gd name="connsiteY4" fmla="*/ 872135 h 4012931"/>
                  <a:gd name="connsiteX5" fmla="*/ 869013 w 4306710"/>
                  <a:gd name="connsiteY5" fmla="*/ 597 h 4012931"/>
                  <a:gd name="connsiteX0" fmla="*/ 869013 w 4167553"/>
                  <a:gd name="connsiteY0" fmla="*/ 597 h 3898976"/>
                  <a:gd name="connsiteX1" fmla="*/ 68913 w 4167553"/>
                  <a:gd name="connsiteY1" fmla="*/ 2386610 h 3898976"/>
                  <a:gd name="connsiteX2" fmla="*/ 1211914 w 4167553"/>
                  <a:gd name="connsiteY2" fmla="*/ 3886797 h 3898976"/>
                  <a:gd name="connsiteX3" fmla="*/ 3312175 w 4167553"/>
                  <a:gd name="connsiteY3" fmla="*/ 214910 h 3898976"/>
                  <a:gd name="connsiteX4" fmla="*/ 1854851 w 4167553"/>
                  <a:gd name="connsiteY4" fmla="*/ 872135 h 3898976"/>
                  <a:gd name="connsiteX5" fmla="*/ 869013 w 4167553"/>
                  <a:gd name="connsiteY5" fmla="*/ 597 h 3898976"/>
                  <a:gd name="connsiteX0" fmla="*/ 863052 w 4161592"/>
                  <a:gd name="connsiteY0" fmla="*/ 597 h 3898976"/>
                  <a:gd name="connsiteX1" fmla="*/ 62952 w 4161592"/>
                  <a:gd name="connsiteY1" fmla="*/ 2386610 h 3898976"/>
                  <a:gd name="connsiteX2" fmla="*/ 1205953 w 4161592"/>
                  <a:gd name="connsiteY2" fmla="*/ 3886797 h 3898976"/>
                  <a:gd name="connsiteX3" fmla="*/ 3306214 w 4161592"/>
                  <a:gd name="connsiteY3" fmla="*/ 214910 h 3898976"/>
                  <a:gd name="connsiteX4" fmla="*/ 1848890 w 4161592"/>
                  <a:gd name="connsiteY4" fmla="*/ 872135 h 3898976"/>
                  <a:gd name="connsiteX5" fmla="*/ 863052 w 4161592"/>
                  <a:gd name="connsiteY5" fmla="*/ 597 h 3898976"/>
                  <a:gd name="connsiteX0" fmla="*/ 1108616 w 4407156"/>
                  <a:gd name="connsiteY0" fmla="*/ 632 h 3899011"/>
                  <a:gd name="connsiteX1" fmla="*/ 37053 w 4407156"/>
                  <a:gd name="connsiteY1" fmla="*/ 2286633 h 3899011"/>
                  <a:gd name="connsiteX2" fmla="*/ 1451517 w 4407156"/>
                  <a:gd name="connsiteY2" fmla="*/ 3886832 h 3899011"/>
                  <a:gd name="connsiteX3" fmla="*/ 3551778 w 4407156"/>
                  <a:gd name="connsiteY3" fmla="*/ 214945 h 3899011"/>
                  <a:gd name="connsiteX4" fmla="*/ 2094454 w 4407156"/>
                  <a:gd name="connsiteY4" fmla="*/ 872170 h 3899011"/>
                  <a:gd name="connsiteX5" fmla="*/ 1108616 w 4407156"/>
                  <a:gd name="connsiteY5" fmla="*/ 632 h 3899011"/>
                  <a:gd name="connsiteX0" fmla="*/ 1217049 w 4515589"/>
                  <a:gd name="connsiteY0" fmla="*/ 632 h 3899011"/>
                  <a:gd name="connsiteX1" fmla="*/ 31186 w 4515589"/>
                  <a:gd name="connsiteY1" fmla="*/ 2286633 h 3899011"/>
                  <a:gd name="connsiteX2" fmla="*/ 1559950 w 4515589"/>
                  <a:gd name="connsiteY2" fmla="*/ 3886832 h 3899011"/>
                  <a:gd name="connsiteX3" fmla="*/ 3660211 w 4515589"/>
                  <a:gd name="connsiteY3" fmla="*/ 214945 h 3899011"/>
                  <a:gd name="connsiteX4" fmla="*/ 2202887 w 4515589"/>
                  <a:gd name="connsiteY4" fmla="*/ 872170 h 3899011"/>
                  <a:gd name="connsiteX5" fmla="*/ 1217049 w 4515589"/>
                  <a:gd name="connsiteY5" fmla="*/ 632 h 3899011"/>
                  <a:gd name="connsiteX0" fmla="*/ 1201852 w 4500392"/>
                  <a:gd name="connsiteY0" fmla="*/ 555 h 3898934"/>
                  <a:gd name="connsiteX1" fmla="*/ 15989 w 4500392"/>
                  <a:gd name="connsiteY1" fmla="*/ 2286556 h 3898934"/>
                  <a:gd name="connsiteX2" fmla="*/ 1544753 w 4500392"/>
                  <a:gd name="connsiteY2" fmla="*/ 3886755 h 3898934"/>
                  <a:gd name="connsiteX3" fmla="*/ 3645014 w 4500392"/>
                  <a:gd name="connsiteY3" fmla="*/ 214868 h 3898934"/>
                  <a:gd name="connsiteX4" fmla="*/ 2187690 w 4500392"/>
                  <a:gd name="connsiteY4" fmla="*/ 872093 h 3898934"/>
                  <a:gd name="connsiteX5" fmla="*/ 1201852 w 4500392"/>
                  <a:gd name="connsiteY5" fmla="*/ 555 h 3898934"/>
                  <a:gd name="connsiteX0" fmla="*/ 1201852 w 4500392"/>
                  <a:gd name="connsiteY0" fmla="*/ 555 h 3898934"/>
                  <a:gd name="connsiteX1" fmla="*/ 15989 w 4500392"/>
                  <a:gd name="connsiteY1" fmla="*/ 2286556 h 3898934"/>
                  <a:gd name="connsiteX2" fmla="*/ 1544753 w 4500392"/>
                  <a:gd name="connsiteY2" fmla="*/ 3886755 h 3898934"/>
                  <a:gd name="connsiteX3" fmla="*/ 3645014 w 4500392"/>
                  <a:gd name="connsiteY3" fmla="*/ 214868 h 3898934"/>
                  <a:gd name="connsiteX4" fmla="*/ 2187690 w 4500392"/>
                  <a:gd name="connsiteY4" fmla="*/ 872093 h 3898934"/>
                  <a:gd name="connsiteX5" fmla="*/ 1201852 w 4500392"/>
                  <a:gd name="connsiteY5" fmla="*/ 555 h 3898934"/>
                  <a:gd name="connsiteX0" fmla="*/ 1188416 w 4486956"/>
                  <a:gd name="connsiteY0" fmla="*/ 612 h 3898991"/>
                  <a:gd name="connsiteX1" fmla="*/ 2553 w 4486956"/>
                  <a:gd name="connsiteY1" fmla="*/ 2286613 h 3898991"/>
                  <a:gd name="connsiteX2" fmla="*/ 1531317 w 4486956"/>
                  <a:gd name="connsiteY2" fmla="*/ 3886812 h 3898991"/>
                  <a:gd name="connsiteX3" fmla="*/ 3631578 w 4486956"/>
                  <a:gd name="connsiteY3" fmla="*/ 214925 h 3898991"/>
                  <a:gd name="connsiteX4" fmla="*/ 2174254 w 4486956"/>
                  <a:gd name="connsiteY4" fmla="*/ 872150 h 3898991"/>
                  <a:gd name="connsiteX5" fmla="*/ 1188416 w 4486956"/>
                  <a:gd name="connsiteY5" fmla="*/ 612 h 3898991"/>
                  <a:gd name="connsiteX0" fmla="*/ 1188416 w 4486956"/>
                  <a:gd name="connsiteY0" fmla="*/ 612 h 3898991"/>
                  <a:gd name="connsiteX1" fmla="*/ 2553 w 4486956"/>
                  <a:gd name="connsiteY1" fmla="*/ 2286613 h 3898991"/>
                  <a:gd name="connsiteX2" fmla="*/ 1531317 w 4486956"/>
                  <a:gd name="connsiteY2" fmla="*/ 3886812 h 3898991"/>
                  <a:gd name="connsiteX3" fmla="*/ 3631578 w 4486956"/>
                  <a:gd name="connsiteY3" fmla="*/ 214925 h 3898991"/>
                  <a:gd name="connsiteX4" fmla="*/ 2174254 w 4486956"/>
                  <a:gd name="connsiteY4" fmla="*/ 872150 h 3898991"/>
                  <a:gd name="connsiteX5" fmla="*/ 1188416 w 4486956"/>
                  <a:gd name="connsiteY5" fmla="*/ 612 h 3898991"/>
                  <a:gd name="connsiteX0" fmla="*/ 1188416 w 4486956"/>
                  <a:gd name="connsiteY0" fmla="*/ 612 h 3898991"/>
                  <a:gd name="connsiteX1" fmla="*/ 2553 w 4486956"/>
                  <a:gd name="connsiteY1" fmla="*/ 2286613 h 3898991"/>
                  <a:gd name="connsiteX2" fmla="*/ 1531317 w 4486956"/>
                  <a:gd name="connsiteY2" fmla="*/ 3886812 h 3898991"/>
                  <a:gd name="connsiteX3" fmla="*/ 3631578 w 4486956"/>
                  <a:gd name="connsiteY3" fmla="*/ 214925 h 3898991"/>
                  <a:gd name="connsiteX4" fmla="*/ 2174254 w 4486956"/>
                  <a:gd name="connsiteY4" fmla="*/ 872150 h 3898991"/>
                  <a:gd name="connsiteX5" fmla="*/ 1188416 w 4486956"/>
                  <a:gd name="connsiteY5" fmla="*/ 612 h 3898991"/>
                  <a:gd name="connsiteX0" fmla="*/ 1188416 w 4486956"/>
                  <a:gd name="connsiteY0" fmla="*/ 612 h 3898991"/>
                  <a:gd name="connsiteX1" fmla="*/ 2553 w 4486956"/>
                  <a:gd name="connsiteY1" fmla="*/ 2286613 h 3898991"/>
                  <a:gd name="connsiteX2" fmla="*/ 1531317 w 4486956"/>
                  <a:gd name="connsiteY2" fmla="*/ 3886812 h 3898991"/>
                  <a:gd name="connsiteX3" fmla="*/ 3631578 w 4486956"/>
                  <a:gd name="connsiteY3" fmla="*/ 214925 h 3898991"/>
                  <a:gd name="connsiteX4" fmla="*/ 2174254 w 4486956"/>
                  <a:gd name="connsiteY4" fmla="*/ 872150 h 3898991"/>
                  <a:gd name="connsiteX5" fmla="*/ 1188416 w 4486956"/>
                  <a:gd name="connsiteY5" fmla="*/ 612 h 3898991"/>
                  <a:gd name="connsiteX0" fmla="*/ 760866 w 4502318"/>
                  <a:gd name="connsiteY0" fmla="*/ 612 h 3898991"/>
                  <a:gd name="connsiteX1" fmla="*/ 17915 w 4502318"/>
                  <a:gd name="connsiteY1" fmla="*/ 2286613 h 3898991"/>
                  <a:gd name="connsiteX2" fmla="*/ 1546679 w 4502318"/>
                  <a:gd name="connsiteY2" fmla="*/ 3886812 h 3898991"/>
                  <a:gd name="connsiteX3" fmla="*/ 3646940 w 4502318"/>
                  <a:gd name="connsiteY3" fmla="*/ 214925 h 3898991"/>
                  <a:gd name="connsiteX4" fmla="*/ 2189616 w 4502318"/>
                  <a:gd name="connsiteY4" fmla="*/ 872150 h 3898991"/>
                  <a:gd name="connsiteX5" fmla="*/ 760866 w 4502318"/>
                  <a:gd name="connsiteY5" fmla="*/ 612 h 3898991"/>
                  <a:gd name="connsiteX0" fmla="*/ 760866 w 4502318"/>
                  <a:gd name="connsiteY0" fmla="*/ 612 h 3898991"/>
                  <a:gd name="connsiteX1" fmla="*/ 17915 w 4502318"/>
                  <a:gd name="connsiteY1" fmla="*/ 2286613 h 3898991"/>
                  <a:gd name="connsiteX2" fmla="*/ 1546679 w 4502318"/>
                  <a:gd name="connsiteY2" fmla="*/ 3886812 h 3898991"/>
                  <a:gd name="connsiteX3" fmla="*/ 3646940 w 4502318"/>
                  <a:gd name="connsiteY3" fmla="*/ 214925 h 3898991"/>
                  <a:gd name="connsiteX4" fmla="*/ 1775279 w 4502318"/>
                  <a:gd name="connsiteY4" fmla="*/ 900725 h 3898991"/>
                  <a:gd name="connsiteX5" fmla="*/ 760866 w 4502318"/>
                  <a:gd name="connsiteY5" fmla="*/ 612 h 3898991"/>
                  <a:gd name="connsiteX0" fmla="*/ 760866 w 4013719"/>
                  <a:gd name="connsiteY0" fmla="*/ 612 h 3898946"/>
                  <a:gd name="connsiteX1" fmla="*/ 17915 w 4013719"/>
                  <a:gd name="connsiteY1" fmla="*/ 2286613 h 3898946"/>
                  <a:gd name="connsiteX2" fmla="*/ 1546679 w 4013719"/>
                  <a:gd name="connsiteY2" fmla="*/ 3886812 h 3898946"/>
                  <a:gd name="connsiteX3" fmla="*/ 3032578 w 4013719"/>
                  <a:gd name="connsiteY3" fmla="*/ 200638 h 3898946"/>
                  <a:gd name="connsiteX4" fmla="*/ 1775279 w 4013719"/>
                  <a:gd name="connsiteY4" fmla="*/ 900725 h 3898946"/>
                  <a:gd name="connsiteX5" fmla="*/ 760866 w 4013719"/>
                  <a:gd name="connsiteY5" fmla="*/ 612 h 3898946"/>
                  <a:gd name="connsiteX0" fmla="*/ 760866 w 3777246"/>
                  <a:gd name="connsiteY0" fmla="*/ 612 h 3898946"/>
                  <a:gd name="connsiteX1" fmla="*/ 17915 w 3777246"/>
                  <a:gd name="connsiteY1" fmla="*/ 2286613 h 3898946"/>
                  <a:gd name="connsiteX2" fmla="*/ 1546679 w 3777246"/>
                  <a:gd name="connsiteY2" fmla="*/ 3886812 h 3898946"/>
                  <a:gd name="connsiteX3" fmla="*/ 2718253 w 3777246"/>
                  <a:gd name="connsiteY3" fmla="*/ 200638 h 3898946"/>
                  <a:gd name="connsiteX4" fmla="*/ 1775279 w 3777246"/>
                  <a:gd name="connsiteY4" fmla="*/ 900725 h 3898946"/>
                  <a:gd name="connsiteX5" fmla="*/ 760866 w 3777246"/>
                  <a:gd name="connsiteY5" fmla="*/ 612 h 3898946"/>
                  <a:gd name="connsiteX0" fmla="*/ 760866 w 3777246"/>
                  <a:gd name="connsiteY0" fmla="*/ 612 h 3898946"/>
                  <a:gd name="connsiteX1" fmla="*/ 17915 w 3777246"/>
                  <a:gd name="connsiteY1" fmla="*/ 2286613 h 3898946"/>
                  <a:gd name="connsiteX2" fmla="*/ 1546679 w 3777246"/>
                  <a:gd name="connsiteY2" fmla="*/ 3886812 h 3898946"/>
                  <a:gd name="connsiteX3" fmla="*/ 2718253 w 3777246"/>
                  <a:gd name="connsiteY3" fmla="*/ 200638 h 3898946"/>
                  <a:gd name="connsiteX4" fmla="*/ 1389516 w 3777246"/>
                  <a:gd name="connsiteY4" fmla="*/ 843575 h 3898946"/>
                  <a:gd name="connsiteX5" fmla="*/ 760866 w 3777246"/>
                  <a:gd name="connsiteY5" fmla="*/ 612 h 3898946"/>
                  <a:gd name="connsiteX0" fmla="*/ 760866 w 3777246"/>
                  <a:gd name="connsiteY0" fmla="*/ 612 h 3898946"/>
                  <a:gd name="connsiteX1" fmla="*/ 17915 w 3777246"/>
                  <a:gd name="connsiteY1" fmla="*/ 2286613 h 3898946"/>
                  <a:gd name="connsiteX2" fmla="*/ 1546679 w 3777246"/>
                  <a:gd name="connsiteY2" fmla="*/ 3886812 h 3898946"/>
                  <a:gd name="connsiteX3" fmla="*/ 2718253 w 3777246"/>
                  <a:gd name="connsiteY3" fmla="*/ 200638 h 3898946"/>
                  <a:gd name="connsiteX4" fmla="*/ 1689554 w 3777246"/>
                  <a:gd name="connsiteY4" fmla="*/ 872150 h 3898946"/>
                  <a:gd name="connsiteX5" fmla="*/ 760866 w 3777246"/>
                  <a:gd name="connsiteY5" fmla="*/ 612 h 3898946"/>
                  <a:gd name="connsiteX0" fmla="*/ 760866 w 3777246"/>
                  <a:gd name="connsiteY0" fmla="*/ 612 h 3898946"/>
                  <a:gd name="connsiteX1" fmla="*/ 17915 w 3777246"/>
                  <a:gd name="connsiteY1" fmla="*/ 2286613 h 3898946"/>
                  <a:gd name="connsiteX2" fmla="*/ 1546679 w 3777246"/>
                  <a:gd name="connsiteY2" fmla="*/ 3886812 h 3898946"/>
                  <a:gd name="connsiteX3" fmla="*/ 2718253 w 3777246"/>
                  <a:gd name="connsiteY3" fmla="*/ 200638 h 3898946"/>
                  <a:gd name="connsiteX4" fmla="*/ 1689554 w 3777246"/>
                  <a:gd name="connsiteY4" fmla="*/ 872150 h 3898946"/>
                  <a:gd name="connsiteX5" fmla="*/ 760866 w 3777246"/>
                  <a:gd name="connsiteY5" fmla="*/ 612 h 3898946"/>
                  <a:gd name="connsiteX0" fmla="*/ 760866 w 3959075"/>
                  <a:gd name="connsiteY0" fmla="*/ 612 h 3898946"/>
                  <a:gd name="connsiteX1" fmla="*/ 17915 w 3959075"/>
                  <a:gd name="connsiteY1" fmla="*/ 2286613 h 3898946"/>
                  <a:gd name="connsiteX2" fmla="*/ 1546679 w 3959075"/>
                  <a:gd name="connsiteY2" fmla="*/ 3886812 h 3898946"/>
                  <a:gd name="connsiteX3" fmla="*/ 2961141 w 3959075"/>
                  <a:gd name="connsiteY3" fmla="*/ 200638 h 3898946"/>
                  <a:gd name="connsiteX4" fmla="*/ 1689554 w 3959075"/>
                  <a:gd name="connsiteY4" fmla="*/ 872150 h 3898946"/>
                  <a:gd name="connsiteX5" fmla="*/ 760866 w 3959075"/>
                  <a:gd name="connsiteY5" fmla="*/ 612 h 3898946"/>
                  <a:gd name="connsiteX0" fmla="*/ 760866 w 3762621"/>
                  <a:gd name="connsiteY0" fmla="*/ 612 h 3898775"/>
                  <a:gd name="connsiteX1" fmla="*/ 17915 w 3762621"/>
                  <a:gd name="connsiteY1" fmla="*/ 2286613 h 3898775"/>
                  <a:gd name="connsiteX2" fmla="*/ 1546679 w 3762621"/>
                  <a:gd name="connsiteY2" fmla="*/ 3886812 h 3898775"/>
                  <a:gd name="connsiteX3" fmla="*/ 2961141 w 3762621"/>
                  <a:gd name="connsiteY3" fmla="*/ 200638 h 3898775"/>
                  <a:gd name="connsiteX4" fmla="*/ 1689554 w 3762621"/>
                  <a:gd name="connsiteY4" fmla="*/ 872150 h 3898775"/>
                  <a:gd name="connsiteX5" fmla="*/ 760866 w 3762621"/>
                  <a:gd name="connsiteY5" fmla="*/ 612 h 389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2621" h="3898775">
                    <a:moveTo>
                      <a:pt x="760866" y="612"/>
                    </a:moveTo>
                    <a:cubicBezTo>
                      <a:pt x="-74953" y="-37488"/>
                      <a:pt x="-20185" y="1712732"/>
                      <a:pt x="17915" y="2286613"/>
                    </a:cubicBezTo>
                    <a:cubicBezTo>
                      <a:pt x="103640" y="3253401"/>
                      <a:pt x="575129" y="3705837"/>
                      <a:pt x="1546679" y="3886812"/>
                    </a:cubicBezTo>
                    <a:cubicBezTo>
                      <a:pt x="3173072" y="4139225"/>
                      <a:pt x="4770891" y="314938"/>
                      <a:pt x="2961141" y="200638"/>
                    </a:cubicBezTo>
                    <a:cubicBezTo>
                      <a:pt x="2537278" y="143489"/>
                      <a:pt x="2499178" y="1086462"/>
                      <a:pt x="1689554" y="872150"/>
                    </a:cubicBezTo>
                    <a:cubicBezTo>
                      <a:pt x="937079" y="562587"/>
                      <a:pt x="1256167" y="53000"/>
                      <a:pt x="760866" y="6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4" name="Picture 19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601" y="5106423"/>
                <a:ext cx="512108" cy="548687"/>
              </a:xfrm>
              <a:prstGeom prst="rect">
                <a:avLst/>
              </a:prstGeom>
            </p:spPr>
          </p:pic>
          <p:sp>
            <p:nvSpPr>
              <p:cNvPr id="195" name="Oval 194"/>
              <p:cNvSpPr/>
              <p:nvPr/>
            </p:nvSpPr>
            <p:spPr>
              <a:xfrm>
                <a:off x="1416370" y="3852014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627395" y="3064468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09355" y="3858442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-379620" y="3070896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808980" y="2290318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0005" y="1502772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126390" y="2782425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337415" y="1994879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625384" y="2121300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836409" y="1333754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376819" y="3601157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587844" y="2813611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24269" y="4478741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635294" y="3691195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390703" y="5063478"/>
                <a:ext cx="214910" cy="2149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601728" y="4275932"/>
                <a:ext cx="1792859" cy="179285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261412" y="1858897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1778810" y="2461683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458480" y="1986418"/>
                <a:ext cx="421542" cy="62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56696" y="3396549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1094560" y="3469798"/>
                <a:ext cx="421542" cy="62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3068142" y="3212813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2099621" y="4127246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1094560" y="4729598"/>
                <a:ext cx="421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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19" name="TextBox 218"/>
            <p:cNvSpPr txBox="1"/>
            <p:nvPr/>
          </p:nvSpPr>
          <p:spPr>
            <a:xfrm>
              <a:off x="3822530" y="5244907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Covering Numbers</a:t>
              </a:r>
              <a:endParaRPr lang="en-US" sz="28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8084481" y="3817258"/>
            <a:ext cx="3794760" cy="2321029"/>
            <a:chOff x="8026295" y="3332730"/>
            <a:chExt cx="3794760" cy="2321029"/>
          </a:xfrm>
        </p:grpSpPr>
        <p:grpSp>
          <p:nvGrpSpPr>
            <p:cNvPr id="232" name="Group 231"/>
            <p:cNvGrpSpPr/>
            <p:nvPr/>
          </p:nvGrpSpPr>
          <p:grpSpPr>
            <a:xfrm>
              <a:off x="8922036" y="3332730"/>
              <a:ext cx="2162859" cy="1687402"/>
              <a:chOff x="8492837" y="3453288"/>
              <a:chExt cx="3066431" cy="2392344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8652598" y="3706882"/>
                <a:ext cx="2728271" cy="2098150"/>
                <a:chOff x="9172575" y="1445150"/>
                <a:chExt cx="2728271" cy="2098150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9429750" y="1445150"/>
                  <a:ext cx="0" cy="20981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9172575" y="3314700"/>
                  <a:ext cx="272827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Freeform 222"/>
              <p:cNvSpPr/>
              <p:nvPr/>
            </p:nvSpPr>
            <p:spPr>
              <a:xfrm>
                <a:off x="8492837" y="3810002"/>
                <a:ext cx="2840182" cy="1690254"/>
              </a:xfrm>
              <a:custGeom>
                <a:avLst/>
                <a:gdLst>
                  <a:gd name="connsiteX0" fmla="*/ 0 w 2576945"/>
                  <a:gd name="connsiteY0" fmla="*/ 0 h 1634836"/>
                  <a:gd name="connsiteX1" fmla="*/ 2576945 w 2576945"/>
                  <a:gd name="connsiteY1" fmla="*/ 1634836 h 1634836"/>
                  <a:gd name="connsiteX0" fmla="*/ 0 w 2576945"/>
                  <a:gd name="connsiteY0" fmla="*/ 0 h 1634836"/>
                  <a:gd name="connsiteX1" fmla="*/ 2576945 w 2576945"/>
                  <a:gd name="connsiteY1" fmla="*/ 1634836 h 1634836"/>
                  <a:gd name="connsiteX0" fmla="*/ 0 w 2576945"/>
                  <a:gd name="connsiteY0" fmla="*/ 0 h 1656940"/>
                  <a:gd name="connsiteX1" fmla="*/ 2576945 w 2576945"/>
                  <a:gd name="connsiteY1" fmla="*/ 1634836 h 1656940"/>
                  <a:gd name="connsiteX0" fmla="*/ 0 w 2701636"/>
                  <a:gd name="connsiteY0" fmla="*/ 0 h 1711761"/>
                  <a:gd name="connsiteX1" fmla="*/ 2701636 w 2701636"/>
                  <a:gd name="connsiteY1" fmla="*/ 1704109 h 1711761"/>
                  <a:gd name="connsiteX0" fmla="*/ 0 w 2701636"/>
                  <a:gd name="connsiteY0" fmla="*/ 0 h 1704109"/>
                  <a:gd name="connsiteX1" fmla="*/ 2701636 w 2701636"/>
                  <a:gd name="connsiteY1" fmla="*/ 1704109 h 1704109"/>
                  <a:gd name="connsiteX0" fmla="*/ 0 w 2701636"/>
                  <a:gd name="connsiteY0" fmla="*/ 0 h 1704109"/>
                  <a:gd name="connsiteX1" fmla="*/ 2701636 w 2701636"/>
                  <a:gd name="connsiteY1" fmla="*/ 1704109 h 1704109"/>
                  <a:gd name="connsiteX0" fmla="*/ 0 w 2701636"/>
                  <a:gd name="connsiteY0" fmla="*/ 0 h 1704109"/>
                  <a:gd name="connsiteX1" fmla="*/ 2701636 w 2701636"/>
                  <a:gd name="connsiteY1" fmla="*/ 1704109 h 1704109"/>
                  <a:gd name="connsiteX0" fmla="*/ 0 w 2701636"/>
                  <a:gd name="connsiteY0" fmla="*/ 0 h 1662545"/>
                  <a:gd name="connsiteX1" fmla="*/ 2701636 w 2701636"/>
                  <a:gd name="connsiteY1" fmla="*/ 1662545 h 1662545"/>
                  <a:gd name="connsiteX0" fmla="*/ 0 w 2701636"/>
                  <a:gd name="connsiteY0" fmla="*/ 0 h 1662545"/>
                  <a:gd name="connsiteX1" fmla="*/ 2701636 w 2701636"/>
                  <a:gd name="connsiteY1" fmla="*/ 1662545 h 1662545"/>
                  <a:gd name="connsiteX0" fmla="*/ 0 w 2701636"/>
                  <a:gd name="connsiteY0" fmla="*/ 0 h 1663235"/>
                  <a:gd name="connsiteX1" fmla="*/ 2701636 w 2701636"/>
                  <a:gd name="connsiteY1" fmla="*/ 1662545 h 1663235"/>
                  <a:gd name="connsiteX0" fmla="*/ 0 w 2701636"/>
                  <a:gd name="connsiteY0" fmla="*/ 0 h 1669921"/>
                  <a:gd name="connsiteX1" fmla="*/ 2701636 w 2701636"/>
                  <a:gd name="connsiteY1" fmla="*/ 1662545 h 1669921"/>
                  <a:gd name="connsiteX0" fmla="*/ 0 w 2840182"/>
                  <a:gd name="connsiteY0" fmla="*/ 0 h 1644507"/>
                  <a:gd name="connsiteX1" fmla="*/ 2840182 w 2840182"/>
                  <a:gd name="connsiteY1" fmla="*/ 1634836 h 1644507"/>
                  <a:gd name="connsiteX0" fmla="*/ 0 w 2840182"/>
                  <a:gd name="connsiteY0" fmla="*/ 0 h 1645724"/>
                  <a:gd name="connsiteX1" fmla="*/ 2840182 w 2840182"/>
                  <a:gd name="connsiteY1" fmla="*/ 1634836 h 1645724"/>
                  <a:gd name="connsiteX0" fmla="*/ 0 w 2840182"/>
                  <a:gd name="connsiteY0" fmla="*/ 0 h 1634836"/>
                  <a:gd name="connsiteX1" fmla="*/ 2840182 w 2840182"/>
                  <a:gd name="connsiteY1" fmla="*/ 1634836 h 1634836"/>
                  <a:gd name="connsiteX0" fmla="*/ 0 w 2840182"/>
                  <a:gd name="connsiteY0" fmla="*/ 0 h 1690254"/>
                  <a:gd name="connsiteX1" fmla="*/ 2840182 w 2840182"/>
                  <a:gd name="connsiteY1" fmla="*/ 1690254 h 169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0182" h="1690254">
                    <a:moveTo>
                      <a:pt x="0" y="0"/>
                    </a:moveTo>
                    <a:cubicBezTo>
                      <a:pt x="443345" y="1847273"/>
                      <a:pt x="1925784" y="1657926"/>
                      <a:pt x="2840182" y="1690254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9192799" y="3830581"/>
                <a:ext cx="0" cy="197445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9532543" y="3830581"/>
                <a:ext cx="0" cy="197445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9092240" y="5028891"/>
                <a:ext cx="2076812" cy="236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9326710" y="5240504"/>
                <a:ext cx="1842342" cy="209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8" name="Picture 22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15" y="3453288"/>
                <a:ext cx="355428" cy="254835"/>
              </a:xfrm>
              <a:prstGeom prst="rect">
                <a:avLst/>
              </a:prstGeom>
            </p:spPr>
          </p:pic>
          <p:pic>
            <p:nvPicPr>
              <p:cNvPr id="229" name="Picture 22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9611" y="5037642"/>
                <a:ext cx="330279" cy="202862"/>
              </a:xfrm>
              <a:prstGeom prst="rect">
                <a:avLst/>
              </a:prstGeom>
            </p:spPr>
          </p:pic>
          <p:pic>
            <p:nvPicPr>
              <p:cNvPr id="230" name="Picture 229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1615" y="3580705"/>
                <a:ext cx="108975" cy="199509"/>
              </a:xfrm>
              <a:prstGeom prst="rect">
                <a:avLst/>
              </a:prstGeom>
            </p:spPr>
          </p:pic>
          <p:pic>
            <p:nvPicPr>
              <p:cNvPr id="231" name="Picture 23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174" y="5595827"/>
                <a:ext cx="129094" cy="249805"/>
              </a:xfrm>
              <a:prstGeom prst="rect">
                <a:avLst/>
              </a:prstGeom>
            </p:spPr>
          </p:pic>
        </p:grpSp>
        <p:sp>
          <p:nvSpPr>
            <p:cNvPr id="233" name="TextBox 232"/>
            <p:cNvSpPr txBox="1"/>
            <p:nvPr/>
          </p:nvSpPr>
          <p:spPr>
            <a:xfrm>
              <a:off x="8026295" y="5130539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Lipschitz Loss Functions</a:t>
              </a:r>
              <a:endParaRPr lang="en-US" sz="2800" dirty="0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67756" y="3579605"/>
            <a:ext cx="3794760" cy="2558682"/>
            <a:chOff x="264144" y="3691977"/>
            <a:chExt cx="3794760" cy="2558682"/>
          </a:xfrm>
        </p:grpSpPr>
        <p:grpSp>
          <p:nvGrpSpPr>
            <p:cNvPr id="273" name="Group 272"/>
            <p:cNvGrpSpPr/>
            <p:nvPr/>
          </p:nvGrpSpPr>
          <p:grpSpPr>
            <a:xfrm>
              <a:off x="1041326" y="3691977"/>
              <a:ext cx="2054692" cy="2044529"/>
              <a:chOff x="8696791" y="1357497"/>
              <a:chExt cx="3050447" cy="3035359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8972684" y="1650884"/>
                <a:ext cx="2538997" cy="25389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0300188" y="1662192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0998294" y="2010108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9578737" y="1814745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11329147" y="2591626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9093491" y="2325805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9997445" y="3991053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0750337" y="3867719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6" name="Straight Arrow Connector 245"/>
              <p:cNvCxnSpPr>
                <a:stCxn id="248" idx="7"/>
                <a:endCxn id="250" idx="3"/>
              </p:cNvCxnSpPr>
              <p:nvPr/>
            </p:nvCxnSpPr>
            <p:spPr>
              <a:xfrm flipV="1">
                <a:off x="10403101" y="3018871"/>
                <a:ext cx="364154" cy="3744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7" name="Picture 24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9125" y="3249529"/>
                <a:ext cx="93887" cy="122388"/>
              </a:xfrm>
              <a:prstGeom prst="rect">
                <a:avLst/>
              </a:prstGeom>
            </p:spPr>
          </p:pic>
          <p:sp>
            <p:nvSpPr>
              <p:cNvPr id="248" name="Oval 247"/>
              <p:cNvSpPr/>
              <p:nvPr/>
            </p:nvSpPr>
            <p:spPr>
              <a:xfrm>
                <a:off x="10265884" y="3369734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9733401" y="2454318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0743712" y="2881654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1242149" y="3346985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9360528" y="3683164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8996985" y="3004661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0394750" y="2293558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9633042" y="3121285"/>
                <a:ext cx="160760" cy="16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8811924" y="2060008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9475492" y="2183971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9367803" y="2853370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8696791" y="2739298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9057978" y="3464589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9734666" y="3717433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9997472" y="3096265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0499514" y="3607501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10980998" y="3089653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1071815" y="2327136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10472400" y="2620023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10131648" y="2032920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0749033" y="1728488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0022155" y="1357497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9305373" y="1519321"/>
                <a:ext cx="675423" cy="67542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1" name="Straight Arrow Connector 270"/>
              <p:cNvCxnSpPr>
                <a:stCxn id="255" idx="7"/>
              </p:cNvCxnSpPr>
              <p:nvPr/>
            </p:nvCxnSpPr>
            <p:spPr>
              <a:xfrm flipV="1">
                <a:off x="9770259" y="2964370"/>
                <a:ext cx="170451" cy="1804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2" name="Picture 27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8743" y="2839906"/>
                <a:ext cx="265809" cy="202405"/>
              </a:xfrm>
              <a:prstGeom prst="rect">
                <a:avLst/>
              </a:prstGeom>
            </p:spPr>
          </p:pic>
        </p:grpSp>
        <p:sp>
          <p:nvSpPr>
            <p:cNvPr id="274" name="TextBox 273"/>
            <p:cNvSpPr txBox="1"/>
            <p:nvPr/>
          </p:nvSpPr>
          <p:spPr>
            <a:xfrm>
              <a:off x="264144" y="5727439"/>
              <a:ext cx="3794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Volume Argument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5868" y="2226368"/>
            <a:ext cx="8227738" cy="2580362"/>
            <a:chOff x="1985868" y="2226368"/>
            <a:chExt cx="8227738" cy="2580362"/>
          </a:xfrm>
        </p:grpSpPr>
        <p:sp>
          <p:nvSpPr>
            <p:cNvPr id="276" name="Rectangle 275"/>
            <p:cNvSpPr/>
            <p:nvPr/>
          </p:nvSpPr>
          <p:spPr>
            <a:xfrm>
              <a:off x="1985868" y="2226368"/>
              <a:ext cx="8227738" cy="258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224" y="2413369"/>
              <a:ext cx="7624934" cy="2202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1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bound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Tighter bounds possible – beyond scope of this talk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Chernoff-Hoeffding’s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McDiarmid’s Inequality	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Covering Argument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Symmetrization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              Covering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Rademacher Complexity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Volume Arguments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Convex Analysis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4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48" y="1539875"/>
            <a:ext cx="4891549" cy="10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Introduction to Statistical Learning </a:t>
            </a:r>
            <a:r>
              <a:rPr lang="en-US" i="1" dirty="0" smtClean="0"/>
              <a:t>Theory</a:t>
            </a:r>
            <a:r>
              <a:rPr lang="en-US" dirty="0" smtClean="0"/>
              <a:t>, Bousquet, Boucheron, Lugosi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www.kyb.mpg.de/publications/pdfs/pdf2819.pdf</a:t>
            </a:r>
            <a:endParaRPr lang="en-US" dirty="0" smtClean="0"/>
          </a:p>
          <a:p>
            <a:r>
              <a:rPr lang="en-US" i="1" dirty="0"/>
              <a:t>Theory of </a:t>
            </a:r>
            <a:r>
              <a:rPr lang="en-US" i="1" dirty="0" smtClean="0"/>
              <a:t>Classification: </a:t>
            </a:r>
            <a:r>
              <a:rPr lang="en-US" i="1" dirty="0"/>
              <a:t>a Survey of Some Recent </a:t>
            </a:r>
            <a:r>
              <a:rPr lang="en-US" i="1" dirty="0" smtClean="0"/>
              <a:t>Advances</a:t>
            </a:r>
            <a:r>
              <a:rPr lang="en-US" dirty="0"/>
              <a:t>, BBL</a:t>
            </a:r>
            <a:br>
              <a:rPr lang="en-US" dirty="0"/>
            </a:br>
            <a:r>
              <a:rPr lang="en-US" dirty="0">
                <a:hlinkClick r:id="rId4"/>
              </a:rPr>
              <a:t>http://www.econ.upf.edu/~</a:t>
            </a:r>
            <a:r>
              <a:rPr lang="en-US" dirty="0" smtClean="0">
                <a:hlinkClick r:id="rId4"/>
              </a:rPr>
              <a:t>lugosi/esaimsurvey.pdf</a:t>
            </a:r>
            <a:endParaRPr lang="en-US" dirty="0" smtClean="0"/>
          </a:p>
          <a:p>
            <a:r>
              <a:rPr lang="en-US" i="1" dirty="0"/>
              <a:t>A few notes on Statistical Learning </a:t>
            </a:r>
            <a:r>
              <a:rPr lang="en-US" i="1" dirty="0" smtClean="0"/>
              <a:t>Theory</a:t>
            </a:r>
            <a:r>
              <a:rPr lang="en-US" dirty="0"/>
              <a:t>, Mendelson</a:t>
            </a:r>
            <a:br>
              <a:rPr lang="en-US" dirty="0"/>
            </a:br>
            <a:r>
              <a:rPr lang="en-US" dirty="0">
                <a:hlinkClick r:id="rId5"/>
              </a:rPr>
              <a:t>http://maths-people.anu.edu.au/~</a:t>
            </a:r>
            <a:r>
              <a:rPr lang="en-US" dirty="0" smtClean="0">
                <a:hlinkClick r:id="rId5"/>
              </a:rPr>
              <a:t>mendelso/papers/summer02.pdf</a:t>
            </a:r>
            <a:endParaRPr lang="en-US" dirty="0"/>
          </a:p>
          <a:p>
            <a:r>
              <a:rPr lang="en-US" dirty="0" smtClean="0"/>
              <a:t>Statistical Learning Theory, Vapnik</a:t>
            </a:r>
            <a:br>
              <a:rPr lang="en-US" dirty="0" smtClean="0"/>
            </a:br>
            <a:r>
              <a:rPr lang="en-US" dirty="0" smtClean="0"/>
              <a:t>John Wiley and Sons.</a:t>
            </a:r>
          </a:p>
          <a:p>
            <a:r>
              <a:rPr lang="en-US" dirty="0" smtClean="0"/>
              <a:t>Support Vector Machines, Steinwart, Christmann</a:t>
            </a:r>
            <a:br>
              <a:rPr lang="en-US" dirty="0" smtClean="0"/>
            </a:br>
            <a:r>
              <a:rPr lang="en-US" dirty="0"/>
              <a:t>Information Science and Statistics </a:t>
            </a:r>
            <a:r>
              <a:rPr lang="en-US" dirty="0" smtClean="0"/>
              <a:t>, Springer.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Will </a:t>
            </a:r>
            <a:r>
              <a:rPr lang="en-US" dirty="0"/>
              <a:t>It Rain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Tomorrow?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66" y="1013785"/>
            <a:ext cx="2872549" cy="2082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4622" y="3144382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Event Detection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66" y="3678171"/>
            <a:ext cx="2872549" cy="2158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34622" y="5846497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Online Advertising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8" y="3677871"/>
            <a:ext cx="2227922" cy="2158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601" y="5846197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Spam Filtering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1" y="914177"/>
            <a:ext cx="2158057" cy="2158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601" y="3082503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Medical Diagnosis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46" y="910795"/>
            <a:ext cx="2700167" cy="2158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0611" y="3079121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Stock Price Prediction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2" y="3677571"/>
            <a:ext cx="2082335" cy="21580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0611" y="5845897"/>
            <a:ext cx="36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Anomaly Detection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64351" y="6536937"/>
            <a:ext cx="1345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home.web.cern.ch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64351" y="6336559"/>
            <a:ext cx="1179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www.123rf.com</a:t>
            </a:r>
          </a:p>
        </p:txBody>
      </p:sp>
    </p:spTree>
    <p:extLst>
      <p:ext uri="{BB962C8B-B14F-4D97-AF65-F5344CB8AC3E}">
        <p14:creationId xmlns:p14="http://schemas.microsoft.com/office/powerpoint/2010/main" val="38901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</a:t>
            </a:r>
            <a:r>
              <a:rPr lang="en-US" dirty="0" smtClean="0"/>
              <a:t>Rain with the Flip of a Coin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32036" y="6536937"/>
            <a:ext cx="3477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http://www.johnparraart.com/TlalocRainGod.htm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2036" y="6354372"/>
            <a:ext cx="236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http://cliparts.co/gold-coin-picture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12" y="965486"/>
            <a:ext cx="2764754" cy="3782290"/>
          </a:xfrm>
          <a:prstGeom prst="roundRect">
            <a:avLst>
              <a:gd name="adj" fmla="val 27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grpSp>
        <p:nvGrpSpPr>
          <p:cNvPr id="28" name="Group 27"/>
          <p:cNvGrpSpPr/>
          <p:nvPr/>
        </p:nvGrpSpPr>
        <p:grpSpPr>
          <a:xfrm>
            <a:off x="561125" y="1426272"/>
            <a:ext cx="1253754" cy="881807"/>
            <a:chOff x="738672" y="1426272"/>
            <a:chExt cx="1253754" cy="8818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72" y="1426272"/>
              <a:ext cx="1253754" cy="8818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774" y="1494528"/>
              <a:ext cx="397550" cy="581979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567" y="1426272"/>
            <a:ext cx="1229569" cy="864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060" y="1426272"/>
            <a:ext cx="1229569" cy="86479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306883" y="3149810"/>
            <a:ext cx="1002856" cy="958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856413" y="1432450"/>
            <a:ext cx="1253754" cy="881807"/>
            <a:chOff x="3939042" y="1432450"/>
            <a:chExt cx="1253754" cy="8818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042" y="1432450"/>
              <a:ext cx="1253754" cy="88180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076" y="1494528"/>
              <a:ext cx="397550" cy="58197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541444" y="1426272"/>
            <a:ext cx="1253754" cy="881807"/>
            <a:chOff x="5777355" y="1426272"/>
            <a:chExt cx="1253754" cy="88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55" y="1426272"/>
              <a:ext cx="1253754" cy="88180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317" y="1494528"/>
              <a:ext cx="397550" cy="581979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7285416" y="3149810"/>
            <a:ext cx="1002856" cy="958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87328" y="3149810"/>
            <a:ext cx="1002856" cy="958218"/>
            <a:chOff x="490472" y="3149810"/>
            <a:chExt cx="1002856" cy="958218"/>
          </a:xfrm>
        </p:grpSpPr>
        <p:sp>
          <p:nvSpPr>
            <p:cNvPr id="51" name="Rectangle 50"/>
            <p:cNvSpPr/>
            <p:nvPr/>
          </p:nvSpPr>
          <p:spPr>
            <a:xfrm>
              <a:off x="490472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99" y="3342594"/>
              <a:ext cx="187461" cy="2744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82" y="3342594"/>
              <a:ext cx="187461" cy="274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15" y="3684392"/>
              <a:ext cx="187461" cy="27442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98" y="3684392"/>
              <a:ext cx="187461" cy="274427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3958065" y="3149810"/>
            <a:ext cx="1002856" cy="958218"/>
            <a:chOff x="4064490" y="3149810"/>
            <a:chExt cx="1002856" cy="958218"/>
          </a:xfrm>
        </p:grpSpPr>
        <p:sp>
          <p:nvSpPr>
            <p:cNvPr id="52" name="Rectangle 51"/>
            <p:cNvSpPr/>
            <p:nvPr/>
          </p:nvSpPr>
          <p:spPr>
            <a:xfrm>
              <a:off x="4064490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619" y="3684391"/>
              <a:ext cx="187461" cy="27442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907" y="3301551"/>
              <a:ext cx="187461" cy="274427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642482" y="3149810"/>
            <a:ext cx="1002856" cy="958218"/>
            <a:chOff x="5902804" y="3149810"/>
            <a:chExt cx="1002856" cy="958218"/>
          </a:xfrm>
        </p:grpSpPr>
        <p:sp>
          <p:nvSpPr>
            <p:cNvPr id="53" name="Rectangle 52"/>
            <p:cNvSpPr/>
            <p:nvPr/>
          </p:nvSpPr>
          <p:spPr>
            <a:xfrm>
              <a:off x="5902804" y="3149810"/>
              <a:ext cx="1002856" cy="9582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614" y="3342594"/>
              <a:ext cx="187461" cy="27442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768" y="3684393"/>
              <a:ext cx="187461" cy="27442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075" y="3684393"/>
              <a:ext cx="187461" cy="274427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346131" y="4915731"/>
            <a:ext cx="855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Estimate the bias of this divine coin?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Probability Theory 101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on Random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 India Summer School on Machine Learning,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FCB5-390F-490A-931A-38EBE583E708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579" y="1217699"/>
            <a:ext cx="4237764" cy="4413928"/>
          </a:xfrm>
          <a:custGeom>
            <a:avLst/>
            <a:gdLst>
              <a:gd name="connsiteX0" fmla="*/ 584617 w 3822492"/>
              <a:gd name="connsiteY0" fmla="*/ 614597 h 3837482"/>
              <a:gd name="connsiteX1" fmla="*/ 0 w 3822492"/>
              <a:gd name="connsiteY1" fmla="*/ 1753850 h 3837482"/>
              <a:gd name="connsiteX2" fmla="*/ 974361 w 3822492"/>
              <a:gd name="connsiteY2" fmla="*/ 2458387 h 3837482"/>
              <a:gd name="connsiteX3" fmla="*/ 704538 w 3822492"/>
              <a:gd name="connsiteY3" fmla="*/ 3597640 h 3837482"/>
              <a:gd name="connsiteX4" fmla="*/ 2488367 w 3822492"/>
              <a:gd name="connsiteY4" fmla="*/ 3837482 h 3837482"/>
              <a:gd name="connsiteX5" fmla="*/ 3447738 w 3822492"/>
              <a:gd name="connsiteY5" fmla="*/ 2503358 h 3837482"/>
              <a:gd name="connsiteX6" fmla="*/ 2578308 w 3822492"/>
              <a:gd name="connsiteY6" fmla="*/ 1738859 h 3837482"/>
              <a:gd name="connsiteX7" fmla="*/ 3822492 w 3822492"/>
              <a:gd name="connsiteY7" fmla="*/ 1169233 h 3837482"/>
              <a:gd name="connsiteX8" fmla="*/ 2413417 w 3822492"/>
              <a:gd name="connsiteY8" fmla="*/ 0 h 3837482"/>
              <a:gd name="connsiteX9" fmla="*/ 584617 w 3822492"/>
              <a:gd name="connsiteY9" fmla="*/ 614597 h 3837482"/>
              <a:gd name="connsiteX0" fmla="*/ 584617 w 3822492"/>
              <a:gd name="connsiteY0" fmla="*/ 614597 h 3837482"/>
              <a:gd name="connsiteX1" fmla="*/ 0 w 3822492"/>
              <a:gd name="connsiteY1" fmla="*/ 1753850 h 3837482"/>
              <a:gd name="connsiteX2" fmla="*/ 974361 w 3822492"/>
              <a:gd name="connsiteY2" fmla="*/ 2458387 h 3837482"/>
              <a:gd name="connsiteX3" fmla="*/ 704538 w 3822492"/>
              <a:gd name="connsiteY3" fmla="*/ 3597640 h 3837482"/>
              <a:gd name="connsiteX4" fmla="*/ 2488367 w 3822492"/>
              <a:gd name="connsiteY4" fmla="*/ 3837482 h 3837482"/>
              <a:gd name="connsiteX5" fmla="*/ 3447738 w 3822492"/>
              <a:gd name="connsiteY5" fmla="*/ 2503358 h 3837482"/>
              <a:gd name="connsiteX6" fmla="*/ 2578308 w 3822492"/>
              <a:gd name="connsiteY6" fmla="*/ 1738859 h 3837482"/>
              <a:gd name="connsiteX7" fmla="*/ 3822492 w 3822492"/>
              <a:gd name="connsiteY7" fmla="*/ 1169233 h 3837482"/>
              <a:gd name="connsiteX8" fmla="*/ 2413417 w 3822492"/>
              <a:gd name="connsiteY8" fmla="*/ 0 h 3837482"/>
              <a:gd name="connsiteX9" fmla="*/ 584617 w 3822492"/>
              <a:gd name="connsiteY9" fmla="*/ 614597 h 3837482"/>
              <a:gd name="connsiteX0" fmla="*/ 584617 w 3822492"/>
              <a:gd name="connsiteY0" fmla="*/ 629692 h 3852577"/>
              <a:gd name="connsiteX1" fmla="*/ 0 w 3822492"/>
              <a:gd name="connsiteY1" fmla="*/ 1768945 h 3852577"/>
              <a:gd name="connsiteX2" fmla="*/ 974361 w 3822492"/>
              <a:gd name="connsiteY2" fmla="*/ 2473482 h 3852577"/>
              <a:gd name="connsiteX3" fmla="*/ 704538 w 3822492"/>
              <a:gd name="connsiteY3" fmla="*/ 3612735 h 3852577"/>
              <a:gd name="connsiteX4" fmla="*/ 2488367 w 3822492"/>
              <a:gd name="connsiteY4" fmla="*/ 3852577 h 3852577"/>
              <a:gd name="connsiteX5" fmla="*/ 3447738 w 3822492"/>
              <a:gd name="connsiteY5" fmla="*/ 2518453 h 3852577"/>
              <a:gd name="connsiteX6" fmla="*/ 2578308 w 3822492"/>
              <a:gd name="connsiteY6" fmla="*/ 1753954 h 3852577"/>
              <a:gd name="connsiteX7" fmla="*/ 3822492 w 3822492"/>
              <a:gd name="connsiteY7" fmla="*/ 1184328 h 3852577"/>
              <a:gd name="connsiteX8" fmla="*/ 2413417 w 3822492"/>
              <a:gd name="connsiteY8" fmla="*/ 15095 h 3852577"/>
              <a:gd name="connsiteX9" fmla="*/ 584617 w 3822492"/>
              <a:gd name="connsiteY9" fmla="*/ 629692 h 3852577"/>
              <a:gd name="connsiteX0" fmla="*/ 584617 w 3822492"/>
              <a:gd name="connsiteY0" fmla="*/ 629692 h 3852577"/>
              <a:gd name="connsiteX1" fmla="*/ 0 w 3822492"/>
              <a:gd name="connsiteY1" fmla="*/ 1768945 h 3852577"/>
              <a:gd name="connsiteX2" fmla="*/ 974361 w 3822492"/>
              <a:gd name="connsiteY2" fmla="*/ 2473482 h 3852577"/>
              <a:gd name="connsiteX3" fmla="*/ 704538 w 3822492"/>
              <a:gd name="connsiteY3" fmla="*/ 3612735 h 3852577"/>
              <a:gd name="connsiteX4" fmla="*/ 2488367 w 3822492"/>
              <a:gd name="connsiteY4" fmla="*/ 3852577 h 3852577"/>
              <a:gd name="connsiteX5" fmla="*/ 3447738 w 3822492"/>
              <a:gd name="connsiteY5" fmla="*/ 2518453 h 3852577"/>
              <a:gd name="connsiteX6" fmla="*/ 2578308 w 3822492"/>
              <a:gd name="connsiteY6" fmla="*/ 1753954 h 3852577"/>
              <a:gd name="connsiteX7" fmla="*/ 3822492 w 3822492"/>
              <a:gd name="connsiteY7" fmla="*/ 1184328 h 3852577"/>
              <a:gd name="connsiteX8" fmla="*/ 2413417 w 3822492"/>
              <a:gd name="connsiteY8" fmla="*/ 15095 h 3852577"/>
              <a:gd name="connsiteX9" fmla="*/ 584617 w 3822492"/>
              <a:gd name="connsiteY9" fmla="*/ 629692 h 3852577"/>
              <a:gd name="connsiteX0" fmla="*/ 584617 w 3823522"/>
              <a:gd name="connsiteY0" fmla="*/ 629692 h 3852577"/>
              <a:gd name="connsiteX1" fmla="*/ 0 w 3823522"/>
              <a:gd name="connsiteY1" fmla="*/ 1768945 h 3852577"/>
              <a:gd name="connsiteX2" fmla="*/ 974361 w 3823522"/>
              <a:gd name="connsiteY2" fmla="*/ 2473482 h 3852577"/>
              <a:gd name="connsiteX3" fmla="*/ 704538 w 3823522"/>
              <a:gd name="connsiteY3" fmla="*/ 3612735 h 3852577"/>
              <a:gd name="connsiteX4" fmla="*/ 2488367 w 3823522"/>
              <a:gd name="connsiteY4" fmla="*/ 3852577 h 3852577"/>
              <a:gd name="connsiteX5" fmla="*/ 3447738 w 3823522"/>
              <a:gd name="connsiteY5" fmla="*/ 2518453 h 3852577"/>
              <a:gd name="connsiteX6" fmla="*/ 2578308 w 3823522"/>
              <a:gd name="connsiteY6" fmla="*/ 1753954 h 3852577"/>
              <a:gd name="connsiteX7" fmla="*/ 3822492 w 3823522"/>
              <a:gd name="connsiteY7" fmla="*/ 1184328 h 3852577"/>
              <a:gd name="connsiteX8" fmla="*/ 2413417 w 3823522"/>
              <a:gd name="connsiteY8" fmla="*/ 15095 h 3852577"/>
              <a:gd name="connsiteX9" fmla="*/ 584617 w 3823522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447738 w 3823400"/>
              <a:gd name="connsiteY5" fmla="*/ 2518453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447738 w 3823400"/>
              <a:gd name="connsiteY5" fmla="*/ 2518453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400"/>
              <a:gd name="connsiteY0" fmla="*/ 629692 h 3852577"/>
              <a:gd name="connsiteX1" fmla="*/ 0 w 3823400"/>
              <a:gd name="connsiteY1" fmla="*/ 1768945 h 3852577"/>
              <a:gd name="connsiteX2" fmla="*/ 974361 w 3823400"/>
              <a:gd name="connsiteY2" fmla="*/ 2473482 h 3852577"/>
              <a:gd name="connsiteX3" fmla="*/ 704538 w 3823400"/>
              <a:gd name="connsiteY3" fmla="*/ 3612735 h 3852577"/>
              <a:gd name="connsiteX4" fmla="*/ 2488367 w 3823400"/>
              <a:gd name="connsiteY4" fmla="*/ 3852577 h 3852577"/>
              <a:gd name="connsiteX5" fmla="*/ 3792512 w 3823400"/>
              <a:gd name="connsiteY5" fmla="*/ 2863226 h 3852577"/>
              <a:gd name="connsiteX6" fmla="*/ 2578308 w 3823400"/>
              <a:gd name="connsiteY6" fmla="*/ 1753954 h 3852577"/>
              <a:gd name="connsiteX7" fmla="*/ 3822492 w 3823400"/>
              <a:gd name="connsiteY7" fmla="*/ 1184328 h 3852577"/>
              <a:gd name="connsiteX8" fmla="*/ 2413417 w 3823400"/>
              <a:gd name="connsiteY8" fmla="*/ 15095 h 3852577"/>
              <a:gd name="connsiteX9" fmla="*/ 584617 w 3823400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52577"/>
              <a:gd name="connsiteX1" fmla="*/ 0 w 3823706"/>
              <a:gd name="connsiteY1" fmla="*/ 1768945 h 3852577"/>
              <a:gd name="connsiteX2" fmla="*/ 974361 w 3823706"/>
              <a:gd name="connsiteY2" fmla="*/ 2473482 h 3852577"/>
              <a:gd name="connsiteX3" fmla="*/ 704538 w 3823706"/>
              <a:gd name="connsiteY3" fmla="*/ 3612735 h 3852577"/>
              <a:gd name="connsiteX4" fmla="*/ 2488367 w 3823706"/>
              <a:gd name="connsiteY4" fmla="*/ 3852577 h 3852577"/>
              <a:gd name="connsiteX5" fmla="*/ 3792512 w 3823706"/>
              <a:gd name="connsiteY5" fmla="*/ 2863226 h 3852577"/>
              <a:gd name="connsiteX6" fmla="*/ 2833141 w 3823706"/>
              <a:gd name="connsiteY6" fmla="*/ 2038768 h 3852577"/>
              <a:gd name="connsiteX7" fmla="*/ 3822492 w 3823706"/>
              <a:gd name="connsiteY7" fmla="*/ 1184328 h 3852577"/>
              <a:gd name="connsiteX8" fmla="*/ 2413417 w 3823706"/>
              <a:gd name="connsiteY8" fmla="*/ 15095 h 3852577"/>
              <a:gd name="connsiteX9" fmla="*/ 584617 w 3823706"/>
              <a:gd name="connsiteY9" fmla="*/ 629692 h 3852577"/>
              <a:gd name="connsiteX0" fmla="*/ 584617 w 3823706"/>
              <a:gd name="connsiteY0" fmla="*/ 629692 h 3864673"/>
              <a:gd name="connsiteX1" fmla="*/ 0 w 3823706"/>
              <a:gd name="connsiteY1" fmla="*/ 1768945 h 3864673"/>
              <a:gd name="connsiteX2" fmla="*/ 974361 w 3823706"/>
              <a:gd name="connsiteY2" fmla="*/ 2473482 h 3864673"/>
              <a:gd name="connsiteX3" fmla="*/ 704538 w 3823706"/>
              <a:gd name="connsiteY3" fmla="*/ 3612735 h 3864673"/>
              <a:gd name="connsiteX4" fmla="*/ 2488367 w 3823706"/>
              <a:gd name="connsiteY4" fmla="*/ 3852577 h 3864673"/>
              <a:gd name="connsiteX5" fmla="*/ 3792512 w 3823706"/>
              <a:gd name="connsiteY5" fmla="*/ 2863226 h 3864673"/>
              <a:gd name="connsiteX6" fmla="*/ 2833141 w 3823706"/>
              <a:gd name="connsiteY6" fmla="*/ 2038768 h 3864673"/>
              <a:gd name="connsiteX7" fmla="*/ 3822492 w 3823706"/>
              <a:gd name="connsiteY7" fmla="*/ 1184328 h 3864673"/>
              <a:gd name="connsiteX8" fmla="*/ 2413417 w 3823706"/>
              <a:gd name="connsiteY8" fmla="*/ 15095 h 3864673"/>
              <a:gd name="connsiteX9" fmla="*/ 584617 w 3823706"/>
              <a:gd name="connsiteY9" fmla="*/ 629692 h 3864673"/>
              <a:gd name="connsiteX0" fmla="*/ 584617 w 3897777"/>
              <a:gd name="connsiteY0" fmla="*/ 629692 h 3903613"/>
              <a:gd name="connsiteX1" fmla="*/ 0 w 3897777"/>
              <a:gd name="connsiteY1" fmla="*/ 1768945 h 3903613"/>
              <a:gd name="connsiteX2" fmla="*/ 974361 w 3897777"/>
              <a:gd name="connsiteY2" fmla="*/ 2473482 h 3903613"/>
              <a:gd name="connsiteX3" fmla="*/ 704538 w 3897777"/>
              <a:gd name="connsiteY3" fmla="*/ 3612735 h 3903613"/>
              <a:gd name="connsiteX4" fmla="*/ 2488367 w 3897777"/>
              <a:gd name="connsiteY4" fmla="*/ 3852577 h 3903613"/>
              <a:gd name="connsiteX5" fmla="*/ 3897443 w 3897777"/>
              <a:gd name="connsiteY5" fmla="*/ 3327921 h 3903613"/>
              <a:gd name="connsiteX6" fmla="*/ 2833141 w 3897777"/>
              <a:gd name="connsiteY6" fmla="*/ 2038768 h 3903613"/>
              <a:gd name="connsiteX7" fmla="*/ 3822492 w 3897777"/>
              <a:gd name="connsiteY7" fmla="*/ 1184328 h 3903613"/>
              <a:gd name="connsiteX8" fmla="*/ 2413417 w 3897777"/>
              <a:gd name="connsiteY8" fmla="*/ 15095 h 3903613"/>
              <a:gd name="connsiteX9" fmla="*/ 584617 w 3897777"/>
              <a:gd name="connsiteY9" fmla="*/ 629692 h 3903613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584617 w 3897777"/>
              <a:gd name="connsiteY0" fmla="*/ 629692 h 4417529"/>
              <a:gd name="connsiteX1" fmla="*/ 0 w 3897777"/>
              <a:gd name="connsiteY1" fmla="*/ 1768945 h 4417529"/>
              <a:gd name="connsiteX2" fmla="*/ 974361 w 3897777"/>
              <a:gd name="connsiteY2" fmla="*/ 2473482 h 4417529"/>
              <a:gd name="connsiteX3" fmla="*/ 704538 w 3897777"/>
              <a:gd name="connsiteY3" fmla="*/ 3612735 h 4417529"/>
              <a:gd name="connsiteX4" fmla="*/ 2143593 w 3897777"/>
              <a:gd name="connsiteY4" fmla="*/ 4407213 h 4417529"/>
              <a:gd name="connsiteX5" fmla="*/ 3897443 w 3897777"/>
              <a:gd name="connsiteY5" fmla="*/ 3327921 h 4417529"/>
              <a:gd name="connsiteX6" fmla="*/ 2833141 w 3897777"/>
              <a:gd name="connsiteY6" fmla="*/ 2038768 h 4417529"/>
              <a:gd name="connsiteX7" fmla="*/ 3822492 w 3897777"/>
              <a:gd name="connsiteY7" fmla="*/ 1184328 h 4417529"/>
              <a:gd name="connsiteX8" fmla="*/ 2413417 w 3897777"/>
              <a:gd name="connsiteY8" fmla="*/ 15095 h 4417529"/>
              <a:gd name="connsiteX9" fmla="*/ 584617 w 3897777"/>
              <a:gd name="connsiteY9" fmla="*/ 629692 h 4417529"/>
              <a:gd name="connsiteX0" fmla="*/ 698843 w 4012003"/>
              <a:gd name="connsiteY0" fmla="*/ 629692 h 4417529"/>
              <a:gd name="connsiteX1" fmla="*/ 114226 w 4012003"/>
              <a:gd name="connsiteY1" fmla="*/ 1768945 h 4417529"/>
              <a:gd name="connsiteX2" fmla="*/ 9295 w 4012003"/>
              <a:gd name="connsiteY2" fmla="*/ 2503462 h 4417529"/>
              <a:gd name="connsiteX3" fmla="*/ 818764 w 4012003"/>
              <a:gd name="connsiteY3" fmla="*/ 3612735 h 4417529"/>
              <a:gd name="connsiteX4" fmla="*/ 2257819 w 4012003"/>
              <a:gd name="connsiteY4" fmla="*/ 4407213 h 4417529"/>
              <a:gd name="connsiteX5" fmla="*/ 4011669 w 4012003"/>
              <a:gd name="connsiteY5" fmla="*/ 3327921 h 4417529"/>
              <a:gd name="connsiteX6" fmla="*/ 2947367 w 4012003"/>
              <a:gd name="connsiteY6" fmla="*/ 2038768 h 4417529"/>
              <a:gd name="connsiteX7" fmla="*/ 3936718 w 4012003"/>
              <a:gd name="connsiteY7" fmla="*/ 1184328 h 4417529"/>
              <a:gd name="connsiteX8" fmla="*/ 2527643 w 4012003"/>
              <a:gd name="connsiteY8" fmla="*/ 15095 h 4417529"/>
              <a:gd name="connsiteX9" fmla="*/ 698843 w 4012003"/>
              <a:gd name="connsiteY9" fmla="*/ 629692 h 4417529"/>
              <a:gd name="connsiteX0" fmla="*/ 764752 w 4077912"/>
              <a:gd name="connsiteY0" fmla="*/ 629692 h 4417529"/>
              <a:gd name="connsiteX1" fmla="*/ 180135 w 4077912"/>
              <a:gd name="connsiteY1" fmla="*/ 1768945 h 4417529"/>
              <a:gd name="connsiteX2" fmla="*/ 75204 w 4077912"/>
              <a:gd name="connsiteY2" fmla="*/ 2503462 h 4417529"/>
              <a:gd name="connsiteX3" fmla="*/ 884673 w 4077912"/>
              <a:gd name="connsiteY3" fmla="*/ 3612735 h 4417529"/>
              <a:gd name="connsiteX4" fmla="*/ 2323728 w 4077912"/>
              <a:gd name="connsiteY4" fmla="*/ 4407213 h 4417529"/>
              <a:gd name="connsiteX5" fmla="*/ 4077578 w 4077912"/>
              <a:gd name="connsiteY5" fmla="*/ 3327921 h 4417529"/>
              <a:gd name="connsiteX6" fmla="*/ 3013276 w 4077912"/>
              <a:gd name="connsiteY6" fmla="*/ 2038768 h 4417529"/>
              <a:gd name="connsiteX7" fmla="*/ 4002627 w 4077912"/>
              <a:gd name="connsiteY7" fmla="*/ 1184328 h 4417529"/>
              <a:gd name="connsiteX8" fmla="*/ 2593552 w 4077912"/>
              <a:gd name="connsiteY8" fmla="*/ 15095 h 4417529"/>
              <a:gd name="connsiteX9" fmla="*/ 764752 w 4077912"/>
              <a:gd name="connsiteY9" fmla="*/ 629692 h 4417529"/>
              <a:gd name="connsiteX0" fmla="*/ 764752 w 4077912"/>
              <a:gd name="connsiteY0" fmla="*/ 629692 h 4417529"/>
              <a:gd name="connsiteX1" fmla="*/ 180135 w 4077912"/>
              <a:gd name="connsiteY1" fmla="*/ 1768945 h 4417529"/>
              <a:gd name="connsiteX2" fmla="*/ 75204 w 4077912"/>
              <a:gd name="connsiteY2" fmla="*/ 2503462 h 4417529"/>
              <a:gd name="connsiteX3" fmla="*/ 884673 w 4077912"/>
              <a:gd name="connsiteY3" fmla="*/ 3612735 h 4417529"/>
              <a:gd name="connsiteX4" fmla="*/ 2323728 w 4077912"/>
              <a:gd name="connsiteY4" fmla="*/ 4407213 h 4417529"/>
              <a:gd name="connsiteX5" fmla="*/ 4077578 w 4077912"/>
              <a:gd name="connsiteY5" fmla="*/ 3327921 h 4417529"/>
              <a:gd name="connsiteX6" fmla="*/ 3013276 w 4077912"/>
              <a:gd name="connsiteY6" fmla="*/ 2038768 h 4417529"/>
              <a:gd name="connsiteX7" fmla="*/ 4002627 w 4077912"/>
              <a:gd name="connsiteY7" fmla="*/ 1184328 h 4417529"/>
              <a:gd name="connsiteX8" fmla="*/ 2593552 w 4077912"/>
              <a:gd name="connsiteY8" fmla="*/ 15095 h 4417529"/>
              <a:gd name="connsiteX9" fmla="*/ 764752 w 4077912"/>
              <a:gd name="connsiteY9" fmla="*/ 629692 h 4417529"/>
              <a:gd name="connsiteX0" fmla="*/ 773554 w 4086714"/>
              <a:gd name="connsiteY0" fmla="*/ 629692 h 4417529"/>
              <a:gd name="connsiteX1" fmla="*/ 143967 w 4086714"/>
              <a:gd name="connsiteY1" fmla="*/ 1019437 h 4417529"/>
              <a:gd name="connsiteX2" fmla="*/ 84006 w 4086714"/>
              <a:gd name="connsiteY2" fmla="*/ 2503462 h 4417529"/>
              <a:gd name="connsiteX3" fmla="*/ 893475 w 4086714"/>
              <a:gd name="connsiteY3" fmla="*/ 3612735 h 4417529"/>
              <a:gd name="connsiteX4" fmla="*/ 2332530 w 4086714"/>
              <a:gd name="connsiteY4" fmla="*/ 4407213 h 4417529"/>
              <a:gd name="connsiteX5" fmla="*/ 4086380 w 4086714"/>
              <a:gd name="connsiteY5" fmla="*/ 3327921 h 4417529"/>
              <a:gd name="connsiteX6" fmla="*/ 3022078 w 4086714"/>
              <a:gd name="connsiteY6" fmla="*/ 2038768 h 4417529"/>
              <a:gd name="connsiteX7" fmla="*/ 4011429 w 4086714"/>
              <a:gd name="connsiteY7" fmla="*/ 1184328 h 4417529"/>
              <a:gd name="connsiteX8" fmla="*/ 2602354 w 4086714"/>
              <a:gd name="connsiteY8" fmla="*/ 15095 h 4417529"/>
              <a:gd name="connsiteX9" fmla="*/ 773554 w 4086714"/>
              <a:gd name="connsiteY9" fmla="*/ 629692 h 4417529"/>
              <a:gd name="connsiteX0" fmla="*/ 689548 w 4002708"/>
              <a:gd name="connsiteY0" fmla="*/ 629692 h 4417529"/>
              <a:gd name="connsiteX1" fmla="*/ 0 w 4002708"/>
              <a:gd name="connsiteY1" fmla="*/ 2503462 h 4417529"/>
              <a:gd name="connsiteX2" fmla="*/ 809469 w 4002708"/>
              <a:gd name="connsiteY2" fmla="*/ 3612735 h 4417529"/>
              <a:gd name="connsiteX3" fmla="*/ 2248524 w 4002708"/>
              <a:gd name="connsiteY3" fmla="*/ 4407213 h 4417529"/>
              <a:gd name="connsiteX4" fmla="*/ 4002374 w 4002708"/>
              <a:gd name="connsiteY4" fmla="*/ 3327921 h 4417529"/>
              <a:gd name="connsiteX5" fmla="*/ 2938072 w 4002708"/>
              <a:gd name="connsiteY5" fmla="*/ 2038768 h 4417529"/>
              <a:gd name="connsiteX6" fmla="*/ 3927423 w 4002708"/>
              <a:gd name="connsiteY6" fmla="*/ 1184328 h 4417529"/>
              <a:gd name="connsiteX7" fmla="*/ 2518348 w 4002708"/>
              <a:gd name="connsiteY7" fmla="*/ 15095 h 4417529"/>
              <a:gd name="connsiteX8" fmla="*/ 689548 w 4002708"/>
              <a:gd name="connsiteY8" fmla="*/ 629692 h 4417529"/>
              <a:gd name="connsiteX0" fmla="*/ 689548 w 4002708"/>
              <a:gd name="connsiteY0" fmla="*/ 629692 h 4417529"/>
              <a:gd name="connsiteX1" fmla="*/ 0 w 4002708"/>
              <a:gd name="connsiteY1" fmla="*/ 2503462 h 4417529"/>
              <a:gd name="connsiteX2" fmla="*/ 614597 w 4002708"/>
              <a:gd name="connsiteY2" fmla="*/ 3672695 h 4417529"/>
              <a:gd name="connsiteX3" fmla="*/ 2248524 w 4002708"/>
              <a:gd name="connsiteY3" fmla="*/ 4407213 h 4417529"/>
              <a:gd name="connsiteX4" fmla="*/ 4002374 w 4002708"/>
              <a:gd name="connsiteY4" fmla="*/ 3327921 h 4417529"/>
              <a:gd name="connsiteX5" fmla="*/ 2938072 w 4002708"/>
              <a:gd name="connsiteY5" fmla="*/ 2038768 h 4417529"/>
              <a:gd name="connsiteX6" fmla="*/ 3927423 w 4002708"/>
              <a:gd name="connsiteY6" fmla="*/ 1184328 h 4417529"/>
              <a:gd name="connsiteX7" fmla="*/ 2518348 w 4002708"/>
              <a:gd name="connsiteY7" fmla="*/ 15095 h 4417529"/>
              <a:gd name="connsiteX8" fmla="*/ 689548 w 4002708"/>
              <a:gd name="connsiteY8" fmla="*/ 629692 h 4417529"/>
              <a:gd name="connsiteX0" fmla="*/ 809469 w 4122629"/>
              <a:gd name="connsiteY0" fmla="*/ 629692 h 4417529"/>
              <a:gd name="connsiteX1" fmla="*/ 0 w 4122629"/>
              <a:gd name="connsiteY1" fmla="*/ 1229299 h 4417529"/>
              <a:gd name="connsiteX2" fmla="*/ 734518 w 4122629"/>
              <a:gd name="connsiteY2" fmla="*/ 3672695 h 4417529"/>
              <a:gd name="connsiteX3" fmla="*/ 2368445 w 4122629"/>
              <a:gd name="connsiteY3" fmla="*/ 4407213 h 4417529"/>
              <a:gd name="connsiteX4" fmla="*/ 4122295 w 4122629"/>
              <a:gd name="connsiteY4" fmla="*/ 3327921 h 4417529"/>
              <a:gd name="connsiteX5" fmla="*/ 3057993 w 4122629"/>
              <a:gd name="connsiteY5" fmla="*/ 2038768 h 4417529"/>
              <a:gd name="connsiteX6" fmla="*/ 4047344 w 4122629"/>
              <a:gd name="connsiteY6" fmla="*/ 1184328 h 4417529"/>
              <a:gd name="connsiteX7" fmla="*/ 2638269 w 4122629"/>
              <a:gd name="connsiteY7" fmla="*/ 15095 h 4417529"/>
              <a:gd name="connsiteX8" fmla="*/ 809469 w 4122629"/>
              <a:gd name="connsiteY8" fmla="*/ 629692 h 4417529"/>
              <a:gd name="connsiteX0" fmla="*/ 809469 w 4122629"/>
              <a:gd name="connsiteY0" fmla="*/ 629692 h 4417529"/>
              <a:gd name="connsiteX1" fmla="*/ 0 w 4122629"/>
              <a:gd name="connsiteY1" fmla="*/ 1229299 h 4417529"/>
              <a:gd name="connsiteX2" fmla="*/ 734518 w 4122629"/>
              <a:gd name="connsiteY2" fmla="*/ 3672695 h 4417529"/>
              <a:gd name="connsiteX3" fmla="*/ 2368445 w 4122629"/>
              <a:gd name="connsiteY3" fmla="*/ 4407213 h 4417529"/>
              <a:gd name="connsiteX4" fmla="*/ 4122295 w 4122629"/>
              <a:gd name="connsiteY4" fmla="*/ 3327921 h 4417529"/>
              <a:gd name="connsiteX5" fmla="*/ 3057993 w 4122629"/>
              <a:gd name="connsiteY5" fmla="*/ 2038768 h 4417529"/>
              <a:gd name="connsiteX6" fmla="*/ 4047344 w 4122629"/>
              <a:gd name="connsiteY6" fmla="*/ 1184328 h 4417529"/>
              <a:gd name="connsiteX7" fmla="*/ 2638269 w 4122629"/>
              <a:gd name="connsiteY7" fmla="*/ 15095 h 4417529"/>
              <a:gd name="connsiteX8" fmla="*/ 809469 w 4122629"/>
              <a:gd name="connsiteY8" fmla="*/ 629692 h 4417529"/>
              <a:gd name="connsiteX0" fmla="*/ 924604 w 4237764"/>
              <a:gd name="connsiteY0" fmla="*/ 629692 h 4417529"/>
              <a:gd name="connsiteX1" fmla="*/ 115135 w 4237764"/>
              <a:gd name="connsiteY1" fmla="*/ 1229299 h 4417529"/>
              <a:gd name="connsiteX2" fmla="*/ 849653 w 4237764"/>
              <a:gd name="connsiteY2" fmla="*/ 3672695 h 4417529"/>
              <a:gd name="connsiteX3" fmla="*/ 2483580 w 4237764"/>
              <a:gd name="connsiteY3" fmla="*/ 4407213 h 4417529"/>
              <a:gd name="connsiteX4" fmla="*/ 4237430 w 4237764"/>
              <a:gd name="connsiteY4" fmla="*/ 3327921 h 4417529"/>
              <a:gd name="connsiteX5" fmla="*/ 3173128 w 4237764"/>
              <a:gd name="connsiteY5" fmla="*/ 2038768 h 4417529"/>
              <a:gd name="connsiteX6" fmla="*/ 4162479 w 4237764"/>
              <a:gd name="connsiteY6" fmla="*/ 1184328 h 4417529"/>
              <a:gd name="connsiteX7" fmla="*/ 2753404 w 4237764"/>
              <a:gd name="connsiteY7" fmla="*/ 15095 h 4417529"/>
              <a:gd name="connsiteX8" fmla="*/ 924604 w 4237764"/>
              <a:gd name="connsiteY8" fmla="*/ 629692 h 4417529"/>
              <a:gd name="connsiteX0" fmla="*/ 1119476 w 4237764"/>
              <a:gd name="connsiteY0" fmla="*/ 133397 h 4505850"/>
              <a:gd name="connsiteX1" fmla="*/ 115135 w 4237764"/>
              <a:gd name="connsiteY1" fmla="*/ 1317620 h 4505850"/>
              <a:gd name="connsiteX2" fmla="*/ 849653 w 4237764"/>
              <a:gd name="connsiteY2" fmla="*/ 3761016 h 4505850"/>
              <a:gd name="connsiteX3" fmla="*/ 2483580 w 4237764"/>
              <a:gd name="connsiteY3" fmla="*/ 4495534 h 4505850"/>
              <a:gd name="connsiteX4" fmla="*/ 4237430 w 4237764"/>
              <a:gd name="connsiteY4" fmla="*/ 3416242 h 4505850"/>
              <a:gd name="connsiteX5" fmla="*/ 3173128 w 4237764"/>
              <a:gd name="connsiteY5" fmla="*/ 2127089 h 4505850"/>
              <a:gd name="connsiteX6" fmla="*/ 4162479 w 4237764"/>
              <a:gd name="connsiteY6" fmla="*/ 1272649 h 4505850"/>
              <a:gd name="connsiteX7" fmla="*/ 2753404 w 4237764"/>
              <a:gd name="connsiteY7" fmla="*/ 103416 h 4505850"/>
              <a:gd name="connsiteX8" fmla="*/ 1119476 w 4237764"/>
              <a:gd name="connsiteY8" fmla="*/ 133397 h 4505850"/>
              <a:gd name="connsiteX0" fmla="*/ 1194427 w 4237764"/>
              <a:gd name="connsiteY0" fmla="*/ 894864 h 4412878"/>
              <a:gd name="connsiteX1" fmla="*/ 115135 w 4237764"/>
              <a:gd name="connsiteY1" fmla="*/ 1224648 h 4412878"/>
              <a:gd name="connsiteX2" fmla="*/ 849653 w 4237764"/>
              <a:gd name="connsiteY2" fmla="*/ 3668044 h 4412878"/>
              <a:gd name="connsiteX3" fmla="*/ 2483580 w 4237764"/>
              <a:gd name="connsiteY3" fmla="*/ 4402562 h 4412878"/>
              <a:gd name="connsiteX4" fmla="*/ 4237430 w 4237764"/>
              <a:gd name="connsiteY4" fmla="*/ 3323270 h 4412878"/>
              <a:gd name="connsiteX5" fmla="*/ 3173128 w 4237764"/>
              <a:gd name="connsiteY5" fmla="*/ 2034117 h 4412878"/>
              <a:gd name="connsiteX6" fmla="*/ 4162479 w 4237764"/>
              <a:gd name="connsiteY6" fmla="*/ 1179677 h 4412878"/>
              <a:gd name="connsiteX7" fmla="*/ 2753404 w 4237764"/>
              <a:gd name="connsiteY7" fmla="*/ 10444 h 4412878"/>
              <a:gd name="connsiteX8" fmla="*/ 1194427 w 4237764"/>
              <a:gd name="connsiteY8" fmla="*/ 894864 h 4412878"/>
              <a:gd name="connsiteX0" fmla="*/ 1239397 w 4237764"/>
              <a:gd name="connsiteY0" fmla="*/ 1311194 h 4409483"/>
              <a:gd name="connsiteX1" fmla="*/ 115135 w 4237764"/>
              <a:gd name="connsiteY1" fmla="*/ 1221253 h 4409483"/>
              <a:gd name="connsiteX2" fmla="*/ 849653 w 4237764"/>
              <a:gd name="connsiteY2" fmla="*/ 3664649 h 4409483"/>
              <a:gd name="connsiteX3" fmla="*/ 2483580 w 4237764"/>
              <a:gd name="connsiteY3" fmla="*/ 4399167 h 4409483"/>
              <a:gd name="connsiteX4" fmla="*/ 4237430 w 4237764"/>
              <a:gd name="connsiteY4" fmla="*/ 3319875 h 4409483"/>
              <a:gd name="connsiteX5" fmla="*/ 3173128 w 4237764"/>
              <a:gd name="connsiteY5" fmla="*/ 2030722 h 4409483"/>
              <a:gd name="connsiteX6" fmla="*/ 4162479 w 4237764"/>
              <a:gd name="connsiteY6" fmla="*/ 1176282 h 4409483"/>
              <a:gd name="connsiteX7" fmla="*/ 2753404 w 4237764"/>
              <a:gd name="connsiteY7" fmla="*/ 7049 h 4409483"/>
              <a:gd name="connsiteX8" fmla="*/ 1239397 w 4237764"/>
              <a:gd name="connsiteY8" fmla="*/ 1311194 h 4409483"/>
              <a:gd name="connsiteX0" fmla="*/ 1239397 w 4237764"/>
              <a:gd name="connsiteY0" fmla="*/ 1311194 h 4409483"/>
              <a:gd name="connsiteX1" fmla="*/ 115135 w 4237764"/>
              <a:gd name="connsiteY1" fmla="*/ 1221253 h 4409483"/>
              <a:gd name="connsiteX2" fmla="*/ 849653 w 4237764"/>
              <a:gd name="connsiteY2" fmla="*/ 3664649 h 4409483"/>
              <a:gd name="connsiteX3" fmla="*/ 2483580 w 4237764"/>
              <a:gd name="connsiteY3" fmla="*/ 4399167 h 4409483"/>
              <a:gd name="connsiteX4" fmla="*/ 4237430 w 4237764"/>
              <a:gd name="connsiteY4" fmla="*/ 3319875 h 4409483"/>
              <a:gd name="connsiteX5" fmla="*/ 3173128 w 4237764"/>
              <a:gd name="connsiteY5" fmla="*/ 2030722 h 4409483"/>
              <a:gd name="connsiteX6" fmla="*/ 4162479 w 4237764"/>
              <a:gd name="connsiteY6" fmla="*/ 1176282 h 4409483"/>
              <a:gd name="connsiteX7" fmla="*/ 2753404 w 4237764"/>
              <a:gd name="connsiteY7" fmla="*/ 7049 h 4409483"/>
              <a:gd name="connsiteX8" fmla="*/ 1239397 w 4237764"/>
              <a:gd name="connsiteY8" fmla="*/ 1311194 h 4409483"/>
              <a:gd name="connsiteX0" fmla="*/ 1239397 w 4237764"/>
              <a:gd name="connsiteY0" fmla="*/ 1310740 h 4409029"/>
              <a:gd name="connsiteX1" fmla="*/ 115135 w 4237764"/>
              <a:gd name="connsiteY1" fmla="*/ 1220799 h 4409029"/>
              <a:gd name="connsiteX2" fmla="*/ 849653 w 4237764"/>
              <a:gd name="connsiteY2" fmla="*/ 3664195 h 4409029"/>
              <a:gd name="connsiteX3" fmla="*/ 2483580 w 4237764"/>
              <a:gd name="connsiteY3" fmla="*/ 4398713 h 4409029"/>
              <a:gd name="connsiteX4" fmla="*/ 4237430 w 4237764"/>
              <a:gd name="connsiteY4" fmla="*/ 3319421 h 4409029"/>
              <a:gd name="connsiteX5" fmla="*/ 3173128 w 4237764"/>
              <a:gd name="connsiteY5" fmla="*/ 2030268 h 4409029"/>
              <a:gd name="connsiteX6" fmla="*/ 4162479 w 4237764"/>
              <a:gd name="connsiteY6" fmla="*/ 1175828 h 4409029"/>
              <a:gd name="connsiteX7" fmla="*/ 2753404 w 4237764"/>
              <a:gd name="connsiteY7" fmla="*/ 6595 h 4409029"/>
              <a:gd name="connsiteX8" fmla="*/ 1239397 w 4237764"/>
              <a:gd name="connsiteY8" fmla="*/ 1310740 h 4409029"/>
              <a:gd name="connsiteX0" fmla="*/ 1299358 w 4237764"/>
              <a:gd name="connsiteY0" fmla="*/ 908749 h 4411773"/>
              <a:gd name="connsiteX1" fmla="*/ 115135 w 4237764"/>
              <a:gd name="connsiteY1" fmla="*/ 1223543 h 4411773"/>
              <a:gd name="connsiteX2" fmla="*/ 849653 w 4237764"/>
              <a:gd name="connsiteY2" fmla="*/ 3666939 h 4411773"/>
              <a:gd name="connsiteX3" fmla="*/ 2483580 w 4237764"/>
              <a:gd name="connsiteY3" fmla="*/ 4401457 h 4411773"/>
              <a:gd name="connsiteX4" fmla="*/ 4237430 w 4237764"/>
              <a:gd name="connsiteY4" fmla="*/ 3322165 h 4411773"/>
              <a:gd name="connsiteX5" fmla="*/ 3173128 w 4237764"/>
              <a:gd name="connsiteY5" fmla="*/ 2033012 h 4411773"/>
              <a:gd name="connsiteX6" fmla="*/ 4162479 w 4237764"/>
              <a:gd name="connsiteY6" fmla="*/ 1178572 h 4411773"/>
              <a:gd name="connsiteX7" fmla="*/ 2753404 w 4237764"/>
              <a:gd name="connsiteY7" fmla="*/ 9339 h 4411773"/>
              <a:gd name="connsiteX8" fmla="*/ 1299358 w 4237764"/>
              <a:gd name="connsiteY8" fmla="*/ 908749 h 4411773"/>
              <a:gd name="connsiteX0" fmla="*/ 789692 w 4237764"/>
              <a:gd name="connsiteY0" fmla="*/ 34504 h 4631810"/>
              <a:gd name="connsiteX1" fmla="*/ 115135 w 4237764"/>
              <a:gd name="connsiteY1" fmla="*/ 1443580 h 4631810"/>
              <a:gd name="connsiteX2" fmla="*/ 849653 w 4237764"/>
              <a:gd name="connsiteY2" fmla="*/ 3886976 h 4631810"/>
              <a:gd name="connsiteX3" fmla="*/ 2483580 w 4237764"/>
              <a:gd name="connsiteY3" fmla="*/ 4621494 h 4631810"/>
              <a:gd name="connsiteX4" fmla="*/ 4237430 w 4237764"/>
              <a:gd name="connsiteY4" fmla="*/ 3542202 h 4631810"/>
              <a:gd name="connsiteX5" fmla="*/ 3173128 w 4237764"/>
              <a:gd name="connsiteY5" fmla="*/ 2253049 h 4631810"/>
              <a:gd name="connsiteX6" fmla="*/ 4162479 w 4237764"/>
              <a:gd name="connsiteY6" fmla="*/ 1398609 h 4631810"/>
              <a:gd name="connsiteX7" fmla="*/ 2753404 w 4237764"/>
              <a:gd name="connsiteY7" fmla="*/ 229376 h 4631810"/>
              <a:gd name="connsiteX8" fmla="*/ 789692 w 4237764"/>
              <a:gd name="connsiteY8" fmla="*/ 34504 h 4631810"/>
              <a:gd name="connsiteX0" fmla="*/ 1119476 w 4237764"/>
              <a:gd name="connsiteY0" fmla="*/ 366369 h 4424029"/>
              <a:gd name="connsiteX1" fmla="*/ 115135 w 4237764"/>
              <a:gd name="connsiteY1" fmla="*/ 1235799 h 4424029"/>
              <a:gd name="connsiteX2" fmla="*/ 849653 w 4237764"/>
              <a:gd name="connsiteY2" fmla="*/ 3679195 h 4424029"/>
              <a:gd name="connsiteX3" fmla="*/ 2483580 w 4237764"/>
              <a:gd name="connsiteY3" fmla="*/ 4413713 h 4424029"/>
              <a:gd name="connsiteX4" fmla="*/ 4237430 w 4237764"/>
              <a:gd name="connsiteY4" fmla="*/ 3334421 h 4424029"/>
              <a:gd name="connsiteX5" fmla="*/ 3173128 w 4237764"/>
              <a:gd name="connsiteY5" fmla="*/ 2045268 h 4424029"/>
              <a:gd name="connsiteX6" fmla="*/ 4162479 w 4237764"/>
              <a:gd name="connsiteY6" fmla="*/ 1190828 h 4424029"/>
              <a:gd name="connsiteX7" fmla="*/ 2753404 w 4237764"/>
              <a:gd name="connsiteY7" fmla="*/ 21595 h 4424029"/>
              <a:gd name="connsiteX8" fmla="*/ 1119476 w 4237764"/>
              <a:gd name="connsiteY8" fmla="*/ 366369 h 4424029"/>
              <a:gd name="connsiteX0" fmla="*/ 1119476 w 4237764"/>
              <a:gd name="connsiteY0" fmla="*/ 366369 h 4424029"/>
              <a:gd name="connsiteX1" fmla="*/ 115135 w 4237764"/>
              <a:gd name="connsiteY1" fmla="*/ 1235799 h 4424029"/>
              <a:gd name="connsiteX2" fmla="*/ 849653 w 4237764"/>
              <a:gd name="connsiteY2" fmla="*/ 3679195 h 4424029"/>
              <a:gd name="connsiteX3" fmla="*/ 2483580 w 4237764"/>
              <a:gd name="connsiteY3" fmla="*/ 4413713 h 4424029"/>
              <a:gd name="connsiteX4" fmla="*/ 4237430 w 4237764"/>
              <a:gd name="connsiteY4" fmla="*/ 3334421 h 4424029"/>
              <a:gd name="connsiteX5" fmla="*/ 3173128 w 4237764"/>
              <a:gd name="connsiteY5" fmla="*/ 2045268 h 4424029"/>
              <a:gd name="connsiteX6" fmla="*/ 4162479 w 4237764"/>
              <a:gd name="connsiteY6" fmla="*/ 1190828 h 4424029"/>
              <a:gd name="connsiteX7" fmla="*/ 2753404 w 4237764"/>
              <a:gd name="connsiteY7" fmla="*/ 21595 h 4424029"/>
              <a:gd name="connsiteX8" fmla="*/ 1119476 w 4237764"/>
              <a:gd name="connsiteY8" fmla="*/ 366369 h 4424029"/>
              <a:gd name="connsiteX0" fmla="*/ 1374308 w 4237764"/>
              <a:gd name="connsiteY0" fmla="*/ 627795 h 4415632"/>
              <a:gd name="connsiteX1" fmla="*/ 115135 w 4237764"/>
              <a:gd name="connsiteY1" fmla="*/ 1227402 h 4415632"/>
              <a:gd name="connsiteX2" fmla="*/ 849653 w 4237764"/>
              <a:gd name="connsiteY2" fmla="*/ 3670798 h 4415632"/>
              <a:gd name="connsiteX3" fmla="*/ 2483580 w 4237764"/>
              <a:gd name="connsiteY3" fmla="*/ 4405316 h 4415632"/>
              <a:gd name="connsiteX4" fmla="*/ 4237430 w 4237764"/>
              <a:gd name="connsiteY4" fmla="*/ 3326024 h 4415632"/>
              <a:gd name="connsiteX5" fmla="*/ 3173128 w 4237764"/>
              <a:gd name="connsiteY5" fmla="*/ 2036871 h 4415632"/>
              <a:gd name="connsiteX6" fmla="*/ 4162479 w 4237764"/>
              <a:gd name="connsiteY6" fmla="*/ 1182431 h 4415632"/>
              <a:gd name="connsiteX7" fmla="*/ 2753404 w 4237764"/>
              <a:gd name="connsiteY7" fmla="*/ 13198 h 4415632"/>
              <a:gd name="connsiteX8" fmla="*/ 1374308 w 4237764"/>
              <a:gd name="connsiteY8" fmla="*/ 627795 h 4415632"/>
              <a:gd name="connsiteX0" fmla="*/ 1374308 w 4237764"/>
              <a:gd name="connsiteY0" fmla="*/ 626091 h 4413928"/>
              <a:gd name="connsiteX1" fmla="*/ 115135 w 4237764"/>
              <a:gd name="connsiteY1" fmla="*/ 1225698 h 4413928"/>
              <a:gd name="connsiteX2" fmla="*/ 849653 w 4237764"/>
              <a:gd name="connsiteY2" fmla="*/ 3669094 h 4413928"/>
              <a:gd name="connsiteX3" fmla="*/ 2483580 w 4237764"/>
              <a:gd name="connsiteY3" fmla="*/ 4403612 h 4413928"/>
              <a:gd name="connsiteX4" fmla="*/ 4237430 w 4237764"/>
              <a:gd name="connsiteY4" fmla="*/ 3324320 h 4413928"/>
              <a:gd name="connsiteX5" fmla="*/ 3173128 w 4237764"/>
              <a:gd name="connsiteY5" fmla="*/ 2035167 h 4413928"/>
              <a:gd name="connsiteX6" fmla="*/ 4162479 w 4237764"/>
              <a:gd name="connsiteY6" fmla="*/ 1180727 h 4413928"/>
              <a:gd name="connsiteX7" fmla="*/ 2753404 w 4237764"/>
              <a:gd name="connsiteY7" fmla="*/ 11494 h 4413928"/>
              <a:gd name="connsiteX8" fmla="*/ 1374308 w 4237764"/>
              <a:gd name="connsiteY8" fmla="*/ 626091 h 44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7764" h="4413928">
                <a:moveTo>
                  <a:pt x="1374308" y="626091"/>
                </a:moveTo>
                <a:cubicBezTo>
                  <a:pt x="939593" y="676058"/>
                  <a:pt x="549850" y="591114"/>
                  <a:pt x="115135" y="1225698"/>
                </a:cubicBezTo>
                <a:cubicBezTo>
                  <a:pt x="-304590" y="2115115"/>
                  <a:pt x="534860" y="3214393"/>
                  <a:pt x="849653" y="3669094"/>
                </a:cubicBezTo>
                <a:cubicBezTo>
                  <a:pt x="1224407" y="4068832"/>
                  <a:pt x="1779042" y="4243717"/>
                  <a:pt x="2483580" y="4403612"/>
                </a:cubicBezTo>
                <a:cubicBezTo>
                  <a:pt x="3353010" y="4493553"/>
                  <a:pt x="4222440" y="3983888"/>
                  <a:pt x="4237430" y="3324320"/>
                </a:cubicBezTo>
                <a:cubicBezTo>
                  <a:pt x="4262414" y="2874615"/>
                  <a:pt x="2878321" y="2739705"/>
                  <a:pt x="3173128" y="2035167"/>
                </a:cubicBezTo>
                <a:cubicBezTo>
                  <a:pt x="3467935" y="1395587"/>
                  <a:pt x="4197456" y="2000189"/>
                  <a:pt x="4162479" y="1180727"/>
                </a:cubicBezTo>
                <a:cubicBezTo>
                  <a:pt x="4112512" y="341278"/>
                  <a:pt x="3447948" y="131415"/>
                  <a:pt x="2753404" y="11494"/>
                </a:cubicBezTo>
                <a:cubicBezTo>
                  <a:pt x="1978912" y="-98434"/>
                  <a:pt x="2043868" y="616097"/>
                  <a:pt x="1374308" y="6260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38560" y="2731704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698126" y="2177246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123155" y="3592952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50320" y="3142525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62210" y="2147851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402662" y="2588307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05083" y="1563235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95979" y="4205768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92802" y="229699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625303" y="4863059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754174" y="3011573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316551" y="486306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53831" y="4438253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439381" y="3717640"/>
            <a:ext cx="245659" cy="245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4" y="4985888"/>
            <a:ext cx="384081" cy="427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8" y="3881713"/>
            <a:ext cx="268857" cy="2091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2" y="3259205"/>
            <a:ext cx="277392" cy="2091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11" y="5078318"/>
            <a:ext cx="279526" cy="213378"/>
          </a:xfrm>
          <a:prstGeom prst="rect">
            <a:avLst/>
          </a:prstGeom>
        </p:spPr>
      </p:pic>
      <p:cxnSp>
        <p:nvCxnSpPr>
          <p:cNvPr id="33" name="Curved Connector 32"/>
          <p:cNvCxnSpPr>
            <a:stCxn id="22" idx="4"/>
          </p:cNvCxnSpPr>
          <p:nvPr/>
        </p:nvCxnSpPr>
        <p:spPr>
          <a:xfrm rot="16200000" flipH="1">
            <a:off x="3671722" y="2462513"/>
            <a:ext cx="926058" cy="2515495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26227" y="1136150"/>
            <a:ext cx="0" cy="441392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95" y="5369239"/>
            <a:ext cx="364877" cy="3616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8" y="3712182"/>
            <a:ext cx="375851" cy="3100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74" y="1683155"/>
            <a:ext cx="4606234" cy="1388179"/>
          </a:xfrm>
          <a:prstGeom prst="rect">
            <a:avLst/>
          </a:prstGeom>
        </p:spPr>
      </p:pic>
      <p:cxnSp>
        <p:nvCxnSpPr>
          <p:cNvPr id="64" name="Curved Connector 63"/>
          <p:cNvCxnSpPr>
            <a:stCxn id="22" idx="0"/>
          </p:cNvCxnSpPr>
          <p:nvPr/>
        </p:nvCxnSpPr>
        <p:spPr>
          <a:xfrm rot="5400000" flipH="1" flipV="1">
            <a:off x="3541561" y="1160634"/>
            <a:ext cx="1186382" cy="2515497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67" y="1458674"/>
            <a:ext cx="334700" cy="31000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216828" y="861765"/>
            <a:ext cx="563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Expectation of a R.V.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54864" y="3324233"/>
            <a:ext cx="563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Linearity of Expectation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53" y="4393150"/>
            <a:ext cx="3895682" cy="124552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832974" y="5846544"/>
            <a:ext cx="268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</a:rPr>
              <a:t>Exercise!!</a:t>
            </a:r>
            <a:endParaRPr lang="en-US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0" grpId="0"/>
      <p:bldP spid="71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.0148"/>
  <p:tag name="ORIGINALWIDTH" val="1026.689"/>
  <p:tag name="LATEXADDIN" val="\documentclass{article}&#10;\usepackage{amsmath,amssymb}&#10;\pagestyle{empty}&#10;\begin{document}&#10;&#10;\begin{center}&#10;\[&#10;\underset{(\mathbf x^t, y^t)\sim\cal D}{\mathbb E}\left[\hphantom{\ell(y^t,\hat{\mathbf w}_{\text{\tiny ERM}}^\top\mathbf x^t)}\vphantom{\ell(y^t,\hat{\mathbf w}_{\text{\tiny ERM}}^\top\mathbf x^t)}\right]&#10;\]&#10;\end{center}&#10;&#10;&#10;\end{document}"/>
  <p:tag name="IGUANATEXSIZE" val="28"/>
  <p:tag name="IGUANATEXCURSOR" val="2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52"/>
  <p:tag name="ORIGINALWIDTH" val="78.60685"/>
  <p:tag name="LATEXADDIN" val="\documentclass{article}&#10;\usepackage{amsmath}&#10;\pagestyle{empty}&#10;\begin{document}&#10;&#10;\[&#10;e_3&#10;\]&#10;&#10;&#10;\end{document}"/>
  <p:tag name="IGUANATEXSIZE" val="28"/>
  <p:tag name="IGUANATEXCURSOR" val="8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begin{document}&#10;&#10;\[&#10;\theta^\ast&#10;\]&#10;&#10;\end{document}"/>
  <p:tag name="IGUANATEXSIZE" val="44"/>
  <p:tag name="IGUANATEXCURSOR" val="1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111.296"/>
  <p:tag name="LATEXADDIN" val="\documentclass{article}&#10;\usepackage{amsmath,amssymb}&#10;\pagestyle{empty}&#10;\renewcommand{\Pr}{\mathbb{P}}&#10;\newcommand{\E}{\mathbb{E}}&#10;\begin{document}&#10;&#10;\[&#10;y = \left\langle\mathbf x, \Theta^\ast\mathbf x \right\rangle + \left\langle\theta^\ast,\mathbf x \right\rangle + b&#10;\]&#10;&#10;\end{document}"/>
  <p:tag name="IGUANATEXSIZE" val="44"/>
  <p:tag name="IGUANATEXCURSOR" val="2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57.00496"/>
  <p:tag name="LATEXADDIN" val="\documentclass{article}&#10;\usepackage{amsmath,amssymb}&#10;\pagestyle{empty}&#10;\renewcommand{\Pr}{\mathbb{P}}&#10;\newcommand{\E}{\mathbb{E}}&#10;\begin{document}&#10;&#10;\[&#10;\mathbf x&#10;\]&#10;&#10;\end{document}"/>
  <p:tag name="IGUANATEXSIZE" val="36"/>
  <p:tag name="IGUANATEXCURSOR" val="1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begin{document}&#10;&#10;\[&#10;\theta^\ast&#10;\]&#10;&#10;\end{document}"/>
  <p:tag name="IGUANATEXSIZE" val="36"/>
  <p:tag name="IGUANATEXCURSOR" val="1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60654"/>
  <p:tag name="ORIGINALWIDTH" val="107.4093"/>
  <p:tag name="LATEXADDIN" val="\documentclass{article}&#10;\usepackage{amsmath,amssymb}&#10;\pagestyle{empty}&#10;\renewcommand{\Pr}{\mathbb{P}}&#10;\newcommand{\E}{\mathbb{E}}&#10;\begin{document}&#10;&#10;\[&#10;\Theta^\ast&#10;\]&#10;&#10;\end{document}"/>
  <p:tag name="IGUANATEXSIZE" val="36"/>
  <p:tag name="IGUANATEXCURSOR" val="1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20606"/>
  <p:tag name="ORIGINALWIDTH" val="37.20323"/>
  <p:tag name="LATEXADDIN" val="\documentclass{article}&#10;\usepackage{amsmath,amssymb}&#10;\pagestyle{empty}&#10;\renewcommand{\Pr}{\mathbb{P}}&#10;\newcommand{\E}{\mathbb{E}}&#10;\begin{document}&#10;&#10;\[&#10;b&#10;\]&#10;&#10;\end{document}"/>
  <p:tag name="IGUANATEXSIZE" val="36"/>
  <p:tag name="IGUANATEXCURSOR" val="1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623.454"/>
  <p:tag name="LATEXADDIN" val="\documentclass{article}&#10;\usepackage{amsmath,amssymb}&#10;\pagestyle{empty}&#10;\renewcommand{\Pr}{\mathbb{P}}&#10;\newcommand{\E}{\mathbb{E}}&#10;\begin{document}&#10;&#10;\[&#10;y = \left\langle\theta^\ast,\mathbf x \right\rangle + b&#10;\]&#10;&#10;\end{document}"/>
  <p:tag name="IGUANATEXSIZE" val="60"/>
  <p:tag name="IGUANATEXCURSOR" val="20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57.00496"/>
  <p:tag name="LATEXADDIN" val="\documentclass{article}&#10;\usepackage{amsmath,amssymb}&#10;\pagestyle{empty}&#10;\renewcommand{\Pr}{\mathbb{P}}&#10;\newcommand{\E}{\mathbb{E}}&#10;\begin{document}&#10;&#10;\[&#10;\mathbf x&#10;\]&#10;&#10;\end{document}"/>
  <p:tag name="IGUANATEXSIZE" val="36"/>
  <p:tag name="IGUANATEXCURSOR" val="1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begin{document}&#10;&#10;\[&#10;\theta^\ast&#10;\]&#10;&#10;\end{document}"/>
  <p:tag name="IGUANATEXSIZE" val="36"/>
  <p:tag name="IGUANATEXCURSOR" val="1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20606"/>
  <p:tag name="ORIGINALWIDTH" val="37.20323"/>
  <p:tag name="LATEXADDIN" val="\documentclass{article}&#10;\usepackage{amsmath,amssymb}&#10;\pagestyle{empty}&#10;\renewcommand{\Pr}{\mathbb{P}}&#10;\newcommand{\E}{\mathbb{E}}&#10;\begin{document}&#10;&#10;\[&#10;b&#10;\]&#10;&#10;\end{document}"/>
  <p:tag name="IGUANATEXSIZE" val="36"/>
  <p:tag name="IGUANATEXCURSOR" val="1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68.40591"/>
  <p:tag name="LATEXADDIN" val="\documentclass{article}&#10;\usepackage{amsmath,amssymb}&#10;\pagestyle{empty}&#10;\begin{document}&#10;&#10;\[&#10;\mathbb R&#10;\]&#10;&#10;&#10;\end{document}"/>
  <p:tag name="IGUANATEXSIZE" val="42"/>
  <p:tag name="IGUANATEXCURSOR" val="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510.0442"/>
  <p:tag name="LATEXADDIN" val="\documentclass{article}&#10;\usepackage{amsmath,amssymb}&#10;\pagestyle{empty}&#10;\renewcommand{\Pr}{\mathbb{P}}&#10;\newcommand{\E}{\mathbb{E}}&#10;\begin{document}&#10;&#10;\[&#10;y = f(\mathbf x; \theta^\ast)&#10;\]&#10;&#10;\end{document}"/>
  <p:tag name="IGUANATEXSIZE" val="60"/>
  <p:tag name="IGUANATEXCURSOR" val="1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57.00496"/>
  <p:tag name="LATEXADDIN" val="\documentclass{article}&#10;\usepackage{amsmath,amssymb}&#10;\pagestyle{empty}&#10;\renewcommand{\Pr}{\mathbb{P}}&#10;\newcommand{\E}{\mathbb{E}}&#10;\begin{document}&#10;&#10;\[&#10;\mathbf x&#10;\]&#10;&#10;\end{document}"/>
  <p:tag name="IGUANATEXSIZE" val="36"/>
  <p:tag name="IGUANATEXCURSOR" val="1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begin{document}&#10;&#10;\[&#10;\theta^\ast&#10;\]&#10;&#10;\end{document}"/>
  <p:tag name="IGUANATEXSIZE" val="36"/>
  <p:tag name="IGUANATEXCURSOR" val="1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60787"/>
  <p:tag name="ORIGINALWIDTH" val="49.80433"/>
  <p:tag name="LATEXADDIN" val="\documentclass{article}&#10;\usepackage{amsmath,amssymb}&#10;\pagestyle{empty}&#10;\renewcommand{\Pr}{\mathbb{P}}&#10;\newcommand{\E}{\mathbb{E}}&#10;\begin{document}&#10;&#10;\[&#10;f&#10;\]&#10;&#10;\end{document}"/>
  <p:tag name="IGUANATEXSIZE" val="36"/>
  <p:tag name="IGUANATEXCURSOR" val="1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2097"/>
  <p:tag name="ORIGINALWIDTH" val="1874.563"/>
  <p:tag name="LATEXADDIN" val="\documentclass{article}&#10;\usepackage{amsmath,amssymb}&#10;\pagestyle{empty}&#10;\renewcommand{\Pr}{\mathbb{P}}&#10;\newcommand{\E}{\mathbb{E}}&#10;\newcommand{\x}{{\mathbf x}}&#10;\begin{document}&#10;&#10;\[&#10;\ell(y,\hat y) \longrightarrow \mathbb R_+,\qquad \text{e.g. }\text{LS}(y,\hat y) = (y- \hat y)^2&#10;\]&#10;&#10;\end{document}"/>
  <p:tag name="IGUANATEXSIZE" val="36"/>
  <p:tag name="IGUANATEXCURSOR" val="24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.4174"/>
  <p:tag name="ORIGINALWIDTH" val="1245.108"/>
  <p:tag name="LATEXADDIN" val="\documentclass{article}&#10;\usepackage{amsmath,amssymb}&#10;\pagestyle{empty}&#10;\renewcommand{\Pr}{\mathbb{P}}&#10;\newcommand{\E}{\mathbb{E}}&#10;\newcommand{\bth}{\boldsymbol\theta}&#10;\begin{document}&#10;&#10;\[&#10;{\cal L}(\theta) = \underset{(\mathbf x,y)\sim{\cal D}}{\E}\left[\left(y-\left\langle\theta,\mathbf x\right\rangle\right)^2\right]&#10;\]&#10;&#10;\end{document}"/>
  <p:tag name="IGUANATEXSIZE" val="36"/>
  <p:tag name="IGUANATEXCURSOR" val="2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.4142"/>
  <p:tag name="ORIGINALWIDTH" val="766.2664"/>
  <p:tag name="LATEXADDIN" val="\documentclass{article}&#10;\usepackage{amsmath,amssymb}&#10;\pagestyle{empty}&#10;\renewcommand{\Pr}{\mathbb{P}}&#10;\newcommand{\E}{\mathbb{E}}&#10;\newcommand{\bth}{\boldsymbol\theta}&#10;\begin{document}&#10;&#10;\[&#10;\theta^\ast = \underset{\theta \in \Theta}{\arg\min}\ {\cal L}(\theta)&#10;\]&#10;&#10;\end{document}"/>
  <p:tag name="IGUANATEXSIZE" val="36"/>
  <p:tag name="IGUANATEXCURSOR" val="2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75.0065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D}&#10;\]&#10;&#10;\end{document}"/>
  <p:tag name="IGUANATEXSIZE" val="36"/>
  <p:tag name="IGUANATEXCURSOR" val="2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83.615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L}(\theta)&#10;\]&#10;&#10;\end{document}"/>
  <p:tag name="IGUANATEXSIZE" val="36"/>
  <p:tag name="IGUANATEXCURSOR" val="2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131.385"/>
  <p:tag name="LATEXADDIN" val="\documentclass{article}&#10;\usepackage{amsmath,amssymb}&#10;\pagestyle{empty}&#10;\renewcommand{\Pr}{\mathbb{P}}&#10;\newcommand{\E}{\mathbb{E}}&#10;\newcommand{\x}{{\mathbf x}}&#10;\begin{document}&#10;&#10;\[&#10;(\x_1,y_1), (\x_2,y_2), \ldots, (\x_n,y_n),\qquad \x_1,\ldots,\x_n \sim {\cal D}&#10;\]&#10;&#10;\end{document}"/>
  <p:tag name="IGUANATEXSIZE" val="36"/>
  <p:tag name="IGUANATEXCURSOR" val="2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}&#10;\pagestyle{empty}&#10;\begin{document}&#10;&#10;\[&#10;X&#10;\]&#10;&#10;&#10;\end{document}"/>
  <p:tag name="IGUANATEXSIZE" val="36"/>
  <p:tag name="IGUANATEXCURSOR" val="8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.816"/>
  <p:tag name="ORIGINALWIDTH" val="825.6716"/>
  <p:tag name="LATEXADDIN" val="\documentclass{article}&#10;\usepackage{amsmath,amssymb}&#10;\pagestyle{empty}&#10;\renewcommand{\Pr}{\mathbb{P}}&#10;\newcommand{\E}{\mathbb{E}}&#10;\newcommand{\x}{{\mathbf x}}&#10;\begin{document}&#10;&#10;\[&#10;\hat\theta_n = \underset{\theta \in \Theta}{\arg\min}\ \hat{\cal L}_n(\theta)&#10;\]&#10;&#10;\end{document}"/>
  <p:tag name="IGUANATEXSIZE" val="36"/>
  <p:tag name="IGUANATEXCURSOR" val="2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6237"/>
  <p:tag name="ORIGINALWIDTH" val="1222.306"/>
  <p:tag name="LATEXADDIN" val="\documentclass{article}&#10;\usepackage{amsmath,amssymb}&#10;\pagestyle{empty}&#10;\renewcommand{\Pr}{\mathbb{P}}&#10;\newcommand{\E}{\mathbb{E}}&#10;\newcommand{\bth}{\boldsymbol\theta}&#10;\newcommand{\x}{{\mathbf x}}&#10;\begin{document}&#10;&#10;\[&#10;\hat{\cal L}_n(\theta) = \frac{1}{n}\sum_{i=1}^n\left(y_i -\langle\theta,\x_i\rangle\right)^2&#10;\]&#10;&#10;\end{document}"/>
  <p:tag name="IGUANATEXSIZE" val="36"/>
  <p:tag name="IGUANATEXCURSOR" val="3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75.0065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D}&#10;\]&#10;&#10;\end{document}"/>
  <p:tag name="IGUANATEXSIZE" val="36"/>
  <p:tag name="IGUANATEXCURSOR" val="2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8.4189"/>
  <p:tag name="ORIGINALWIDTH" val="690.0598"/>
  <p:tag name="LATEXADDIN" val="\documentclass{article}&#10;\usepackage{amsmath,amssymb}&#10;\pagestyle{empty}&#10;\renewcommand{\Pr}{\mathbb{P}}&#10;\newcommand{\E}{\mathbb{E}}&#10;\newcommand{\bth}{\boldsymbol\theta}&#10;\begin{document}&#10;&#10;\centering&#10;But what about&#10;\vskip-5ex&#10;\[&#10;{\cal L}(\hat\theta_n) \text{  ?}&#10;\]&#10;&#10;\end{document}"/>
  <p:tag name="IGUANATEXSIZE" val="36"/>
  <p:tag name="IGUANATEXCURSOR" val="2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856.8743"/>
  <p:tag name="LATEXADDIN" val="\documentclass{article}&#10;\usepackage{amsmath,amssymb}&#10;\pagestyle{empty}&#10;\renewcommand{\Pr}{\mathbb{P}}&#10;\newcommand{\E}{\mathbb{E}}&#10;\begin{document}&#10;&#10;\[&#10;R = \theta^\ast_1 \cdot H + \theta^\ast_2\cdot W&#10;\]&#10;&#10;\end{document}"/>
  <p:tag name="IGUANATEXSIZE" val="36"/>
  <p:tag name="IGUANATEXCURSOR" val="1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664.257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hat\theta_n = \left[ \begin{array}{c} 2.96\\-4.48 \end{array} \right]&#10;\]&#10;&#10;\end{document}"/>
  <p:tag name="IGUANATEXSIZE" val="36"/>
  <p:tag name="IGUANATEXCURSOR" val="22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8.4189"/>
  <p:tag name="ORIGINALWIDTH" val="690.0598"/>
  <p:tag name="LATEXADDIN" val="\documentclass{article}&#10;\usepackage{amsmath,amssymb}&#10;\pagestyle{empty}&#10;\renewcommand{\Pr}{\mathbb{P}}&#10;\newcommand{\E}{\mathbb{E}}&#10;\newcommand{\bth}{\boldsymbol\theta}&#10;\begin{document}&#10;&#10;\centering&#10;But what about&#10;\vskip-5ex&#10;\[&#10;{\cal L}(\hat\theta_n) \text{ ?}&#10;\]&#10;&#10;\end{document}"/>
  <p:tag name="IGUANATEXSIZE" val="36"/>
  <p:tag name="IGUANATEXCURSOR" val="2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131.385"/>
  <p:tag name="LATEXADDIN" val="\documentclass{article}&#10;\usepackage{amsmath,amssymb}&#10;\pagestyle{empty}&#10;\renewcommand{\Pr}{\mathbb{P}}&#10;\newcommand{\E}{\mathbb{E}}&#10;\newcommand{\x}{{\mathbf x}}&#10;\begin{document}&#10;&#10;\[&#10;(\x_1,y_1), (\x_2,y_2), \ldots, (\x_n,y_n),\qquad \x_1,\ldots,\x_n \sim {\cal D}&#10;\]&#10;&#10;\end{document}"/>
  <p:tag name="IGUANATEXSIZE" val="36"/>
  <p:tag name="IGUANATEXCURSOR" val="26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6237"/>
  <p:tag name="ORIGINALWIDTH" val="1810.957"/>
  <p:tag name="LATEXADDIN" val="\documentclass{article}&#10;\usepackage{amsmath,amssymb}&#10;\pagestyle{empty}&#10;\renewcommand{\Pr}{\mathbb{P}}&#10;\newcommand{\E}{\mathbb{E}}&#10;\newcommand{\x}{{\mathbf x}}&#10;\begin{document}&#10;&#10;\[&#10;\hat\theta_n = \underset{\theta \in \Theta}{\arg\min}\ \hat{\cal L}_n(\theta) = \frac{1}{n}\sum_{i=1}^n\left(y_i -\langle\theta,\x_i\rangle\right)^2&#10;\]&#10;&#10;\end{document}"/>
  <p:tag name="IGUANATEXSIZE" val="36"/>
  <p:tag name="IGUANATEXCURSOR" val="3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0104"/>
  <p:tag name="ORIGINALWIDTH" val="609.0527"/>
  <p:tag name="LATEXADDIN" val="\documentclass{article}&#10;\usepackage{amsmath,amssymb}&#10;\pagestyle{empty}&#10;\renewcommand{\Pr}{\mathbb{P}}&#10;\newcommand{\E}{\mathbb{E}}&#10;\newcommand{\bth}{\boldsymbol\theta}&#10;\begin{document}&#10;&#10;\[&#10;{\cal L}(\hat\theta_n) \approx {\cal L}(\theta^\ast)&#10;\]&#10;&#10;\end{document}"/>
  <p:tag name="IGUANATEXSIZE" val="36"/>
  <p:tag name="IGUANATEXCURSOR" val="2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3.6263"/>
  <p:tag name="ORIGINALWIDTH" val="1007.487"/>
  <p:tag name="LATEXADDIN" val="\documentclass{article}&#10;\usepackage{amsmath,amssymb}&#10;\pagestyle{empty}&#10;\begin{document}&#10;&#10;\[&#10;\mathbb E[X] = \sum_{i=1}^{|\Omega|}X(e_i)\cdot\mathbb P[e_i]&#10;\]&#10;&#10;&#10;\end{document}"/>
  <p:tag name="IGUANATEXSIZE" val="36"/>
  <p:tag name="IGUANATEXCURSOR" val="1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.0177"/>
  <p:tag name="ORIGINALWIDTH" val="1872.162"/>
  <p:tag name="LATEXADDIN" val="\documentclass{article}&#10;\usepackage{amsmath,amssymb}&#10;\pagestyle{empty}&#10;\renewcommand{\Pr}{\mathbb{P}}&#10;\newcommand{\E}{\mathbb{E}}&#10;\newcommand{\bth}{\boldsymbol\theta}&#10;\begin{document}&#10;&#10;\[&#10;\theta^\ast = \underset{\theta \in \Theta}{\arg\min}\ {\cal L}(\theta) = \underset{(\mathbf x,y)\sim{\cal D}}{\E}\left[\left(y-\left\langle\theta,\mathbf x,\right\rangle\right)^2\right]&#10;\]&#10;&#10;\end{document}"/>
  <p:tag name="IGUANATEXSIZE" val="36"/>
  <p:tag name="IGUANATEXCURSOR" val="3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8103"/>
  <p:tag name="ORIGINALWIDTH" val="1186.303"/>
  <p:tag name="LATEXADDIN" val="\documentclass{article}&#10;\usepackage{amsmath,amssymb}&#10;\pagestyle{empty}&#10;\renewcommand{\Pr}{\mathbb{P}}&#10;\newcommand{\E}{\mathbb{E}}&#10;\newcommand{\bth}{\boldsymbol\theta}&#10;\newcommand{\x}{{\mathbf x}}&#10;\begin{document}&#10;&#10;\[&#10;\forall \theta \in \Theta,\quad \hat{\cal L}_n(\theta) \geq {\cal L}(\theta) - \epsilon&#10;\]&#10;&#10;\end{document}"/>
  <p:tag name="IGUANATEXSIZE" val="36"/>
  <p:tag name="IGUANATEXCURSOR" val="2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8103"/>
  <p:tag name="ORIGINALWIDTH" val="1186.303"/>
  <p:tag name="LATEXADDIN" val="\documentclass{article}&#10;\usepackage{amsmath,amssymb}&#10;\pagestyle{empty}&#10;\renewcommand{\Pr}{\mathbb{P}}&#10;\newcommand{\E}{\mathbb{E}}&#10;\newcommand{\bth}{\boldsymbol\theta}&#10;\newcommand{\x}{{\mathbf x}}&#10;\begin{document}&#10;&#10;\[&#10;\forall \theta \in \Theta,\quad \hat{\cal L}_n(\theta) \leq {\cal L}(\theta) + \epsilon&#10;\]&#10;&#10;\end{document}"/>
  <p:tag name="IGUANATEXSIZE" val="36"/>
  <p:tag name="IGUANATEXCURSOR" val="29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^\ast&#10;\]&#10;&#10;\end{document}"/>
  <p:tag name="IGUANATEXSIZE" val="28"/>
  <p:tag name="IGUANATEXCURSOR" val="2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6.2066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1&#10;\]&#10;&#10;\end{document}"/>
  <p:tag name="IGUANATEXSIZE" val="28"/>
  <p:tag name="IGUANATEXCURSOR" val="22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8.0067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2&#10;\]&#10;&#10;\end{document}"/>
  <p:tag name="IGUANATEXSIZE" val="28"/>
  <p:tag name="IGUANATEXCURSOR" val="2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3&#10;\]&#10;&#10;\end{document}"/>
  <p:tag name="IGUANATEXSIZE" val="28"/>
  <p:tag name="IGUANATEXCURSOR" val="2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9.8069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4&#10;\]&#10;&#10;\end{document}"/>
  <p:tag name="IGUANATEXSIZE" val="28"/>
  <p:tag name="IGUANATEXCURSOR" val="2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0067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5&#10;\]&#10;&#10;\end{document}"/>
  <p:tag name="IGUANATEXSIZE" val="28"/>
  <p:tag name="IGUANATEXCURSOR" val="2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6&#10;\]&#10;&#10;\end{document}"/>
  <p:tag name="IGUANATEXSIZE" val="28"/>
  <p:tag name="IGUANATEXCURSOR" val="2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73.20638"/>
  <p:tag name="LATEXADDIN" val="\documentclass{article}&#10;\usepackage{amsmath}&#10;\pagestyle{empty}&#10;\begin{document}&#10;&#10;\[&#10;Y&#10;\]&#10;&#10;&#10;\end{document}"/>
  <p:tag name="IGUANATEXSIZE" val="36"/>
  <p:tag name="IGUANATEXCURSOR" val="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81.0070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7&#10;\]&#10;&#10;\end{document}"/>
  <p:tag name="IGUANATEXSIZE" val="28"/>
  <p:tag name="IGUANATEXCURSOR" val="2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8&#10;\]&#10;&#10;\end{document}"/>
  <p:tag name="IGUANATEXSIZE" val="28"/>
  <p:tag name="IGUANATEXCURSOR" val="2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8103"/>
  <p:tag name="ORIGINALWIDTH" val="1174.902"/>
  <p:tag name="LATEXADDIN" val="\documentclass{article}&#10;\usepackage{amsmath,amssymb}&#10;\pagestyle{empty}&#10;\renewcommand{\Pr}{\mathbb{P}}&#10;\newcommand{\E}{\mathbb{E}}&#10;\newcommand{\bth}{\boldsymbol\theta}&#10;\newcommand{\x}{{\mathbf x}}&#10;\begin{document}&#10;&#10;\[&#10;\forall \theta \in \Theta,\ |\hat{\cal L}_n(\theta) - {\cal L}(\theta)| \leq \epsilon&#10;\]&#10;&#10;\end{document}"/>
  <p:tag name="IGUANATEXSIZE" val="36"/>
  <p:tag name="IGUANATEXCURSOR" val="2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0104"/>
  <p:tag name="ORIGINALWIDTH" val="828.071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L}(\hat\theta_n) \leq {\cal L}(\theta^\ast) + 2\epsilon&#10;\]&#10;&#10;\end{document}"/>
  <p:tag name="IGUANATEXSIZE" val="36"/>
  <p:tag name="IGUANATEXCURSOR" val="2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8103"/>
  <p:tag name="ORIGINALWIDTH" val="1174.902"/>
  <p:tag name="LATEXADDIN" val="\documentclass{article}&#10;\usepackage{amsmath,amssymb}&#10;\pagestyle{empty}&#10;\renewcommand{\Pr}{\mathbb{P}}&#10;\newcommand{\E}{\mathbb{E}}&#10;\newcommand{\bth}{\boldsymbol\theta}&#10;\newcommand{\x}{{\mathbf x}}&#10;\begin{document}&#10;&#10;\[&#10;\forall \theta \in \Theta,\ |\hat{\cal L}_n(\theta) - {\cal L}(\theta)| \leq \epsilon&#10;\]&#10;&#10;\end{document}"/>
  <p:tag name="IGUANATEXSIZE" val="36"/>
  <p:tag name="IGUANATEXCURSOR" val="24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4179"/>
  <p:tag name="ORIGINALWIDTH" val="1216.305"/>
  <p:tag name="LATEXADDIN" val="\documentclass{article}&#10;\usepackage{amsmath,amssymb}&#10;\pagestyle{empty}&#10;\renewcommand{\Pr}{\mathbb{P}}&#10;\newcommand{\E}{\mathbb{E}}&#10;\newcommand{\bth}{\boldsymbol\theta}&#10;\begin{document}&#10;&#10;\[&#10;{\cal E}_n(\Theta) = \underset{\theta \in \Theta}{\sup}\ \left|\hat{\cal L}_n(\theta) - {\cal L}(\theta)\right|&#10;\]&#10;&#10;\end{document}"/>
  <p:tag name="IGUANATEXSIZE" val="36"/>
  <p:tag name="IGUANATEXCURSOR" val="2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6117"/>
  <p:tag name="ORIGINALWIDTH" val="679.2589"/>
  <p:tag name="LATEXADDIN" val="\documentclass{article}&#10;\usepackage{amsmath,amssymb}&#10;\pagestyle{empty}&#10;\renewcommand{\Pr}{\mathbb{P}}&#10;\newcommand{\E}{\mathbb{E}}&#10;\newcommand{\bth}{\boldsymbol\theta}&#10;\begin{document}&#10;&#10;\[&#10;\underset{n \rightarrow \infty}{\lim}\ {\cal E}_n(\Theta) = 0&#10;\]&#10;&#10;\end{document}"/>
  <p:tag name="IGUANATEXSIZE" val="36"/>
  <p:tag name="IGUANATEXCURSOR" val="24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427"/>
  <p:tag name="ORIGINALWIDTH" val="1095.695"/>
  <p:tag name="LATEXADDIN" val="\documentclass{article}&#10;\usepackage{amsmath,amssymb}&#10;\pagestyle{empty}&#10;\renewcommand{\Pr}{\mathbb{P}}&#10;\newcommand{\E}{\mathbb{E}}&#10;\newcommand{\bth}{\boldsymbol\theta}&#10;\begin{document}&#10;&#10;\[&#10;\Theta = \{ \theta_1\}&#10;\]&#10;\vskip-3ex&#10;\[&#10;{\cal E}_n(\Theta) = \left|\hat{\cal L}_n(\theta_1) - {\cal L}(\theta_1)\right|&#10;\]&#10;&#10;\end{document}"/>
  <p:tag name="IGUANATEXSIZE" val="36"/>
  <p:tag name="IGUANATEXCURSOR" val="2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81.29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Z: (\x,y) \mapsto \ell(y,f(\x;\theta_1))&#10;\]&#10;&#10;\end{document}"/>
  <p:tag name="IGUANATEXSIZE" val="36"/>
  <p:tag name="IGUANATEXCURSOR" val="25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801.95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ext{w.p. at least } 1 - \delta,\quad {\cal E}_n(\Theta) \leq \sqrt{\frac{b^2}{2n}\log\frac{2}{\delta}}&#10;\]&#10;&#10;\end{document}"/>
  <p:tag name="IGUANATEXSIZE" val="36"/>
  <p:tag name="IGUANATEXCURSOR" val="2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2.4236"/>
  <p:tag name="ORIGINALWIDTH" val="852.0739"/>
  <p:tag name="LATEXADDIN" val="\documentclass{article}&#10;\usepackage{amsmath,amssymb}&#10;\pagestyle{empty}&#10;\begin{document}&#10;&#10;\[&#10;Z = X + Y&#10;\]&#10;\[&#10;\mathbb E[Z] = \mathbb E[X] + \mathbb E[Y]&#10;\]&#10;&#10;&#10;\end{document}"/>
  <p:tag name="IGUANATEXSIZE" val="36"/>
  <p:tag name="IGUANATEXCURSOR" val="10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1.2287"/>
  <p:tag name="ORIGINALWIDTH" val="1320.114"/>
  <p:tag name="LATEXADDIN" val="\documentclass{article}&#10;\usepackage{amsmath,amssymb}&#10;\pagestyle{empty}&#10;\renewcommand{\Pr}{\mathbb{P}}&#10;\newcommand{\E}{\mathbb{E}}&#10;\newcommand{\bth}{\boldsymbol\theta}&#10;\begin{document}&#10;&#10;\[&#10;\Theta = \{ \theta_1, \theta_2, \ldots, \theta_H \}&#10;\]&#10;\vskip-3ex&#10;\[&#10;{\cal E}_n(\Theta) = \underset{i \in [H]}{\max}\ \left|\hat{\cal L}_n(\theta_i) - {\cal L}(\theta_i)\right|&#10;\]&#10;&#10;\end{document}"/>
  <p:tag name="IGUANATEXSIZE" val="36"/>
  <p:tag name="IGUANATEXCURSOR" val="3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88.02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i \in [H]&#10;\]&#10;&#10;\end{document}"/>
  <p:tag name="IGUANATEXSIZE" val="28"/>
  <p:tag name="IGUANATEXCURSOR" val="22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1881.763"/>
  <p:tag name="LATEXADDIN" val="\documentclass{article}&#10;\usepackage{amsmath,amssymb}&#10;\pagestyle{empty}&#10;\renewcommand{\Pr}{\mathbb{P}}&#10;\newcommand{\E}{\mathbb{E}}&#10;\begin{document}&#10;&#10;\[&#10;\Pr\left[\left|\hat{\cal L}_n(\theta_i) - {\cal L}(\theta_i)\right| &gt; \epsilon\right]&lt;2e^{-\left(\frac{2\epsilon^2}{b^2}\right)\cdot n} =: \delta_n&#10;\]&#10;&#10;\end{document}"/>
  <p:tag name="IGUANATEXSIZE" val="36"/>
  <p:tag name="IGUANATEXCURSOR" val="2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231"/>
  <p:tag name="ORIGINALWIDTH" val="2789.042"/>
  <p:tag name="LATEXADDIN" val="\documentclass{article}&#10;\usepackage{amsmath,amssymb}&#10;\pagestyle{empty}&#10;\renewcommand{\Pr}{\mathbb{P}}&#10;\newcommand{\E}{\mathbb{E}}&#10;\begin{document}&#10;&#10;\[&#10;\Pr\left[\max_{i\in[H]}\left|\hat{\cal L}_n(\theta_i) - {\cal L}(\theta_i)\right| &gt; \epsilon\right] \leq \Pr\left[\underset{i\in[H]}{\bigcup}\left\{\left|\hat{\cal L}_n(\theta_i) - {\cal L}(\theta_i)\right| &gt; \epsilon\right\}\right]&#10;\]&#10;&#10;\end{document}"/>
  <p:tag name="IGUANATEXSIZE" val="32"/>
  <p:tag name="IGUANATEXCURSOR" val="25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4252"/>
  <p:tag name="ORIGINALWIDTH" val="1273.91"/>
  <p:tag name="LATEXADDIN" val="\documentclass{article}&#10;\usepackage{amsmath,amssymb}&#10;\pagestyle{empty}&#10;\renewcommand{\Pr}{\mathbb{P}}&#10;\newcommand{\E}{\mathbb{E}}&#10;\begin{document}&#10;&#10;\[&#10;\leq \sum_{i=1}^{H}\Pr\left[\left|\hat{\cal L}_n(\theta_i) - {\cal L}(\theta_i)\right| &gt; \epsilon\right]&#10;\]&#10;&#10;\end{document}"/>
  <p:tag name="IGUANATEXSIZE" val="32"/>
  <p:tag name="IGUANATEXCURSOR" val="2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892.56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ext{w.p. at least } 1 - \delta,\quad {\cal E}_n(\Theta) \leq \sqrt{\frac{b^2}{2n}\log\frac{2H}{\delta}}&#10;\]&#10;&#10;\end{document}"/>
  <p:tag name="IGUANATEXSIZE" val="36"/>
  <p:tag name="IGUANATEXCURSOR" val="3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349.830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q H \cdot \delta_n&#10;\]&#10;&#10;\end{document}"/>
  <p:tag name="IGUANATEXSIZE" val="32"/>
  <p:tag name="IGUANATEXCURSOR" val="2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9.2302"/>
  <p:tag name="ORIGINALWIDTH" val="1276.911"/>
  <p:tag name="LATEXADDIN" val="\documentclass{article}&#10;\usepackage{amsmath,amssymb}&#10;\pagestyle{empty}&#10;\renewcommand{\Pr}{\mathbb{P}}&#10;\newcommand{\E}{\mathbb{E}}&#10;\newcommand{\bth}{\boldsymbol\theta}&#10;\begin{document}&#10;&#10;\[&#10;\Theta = \{ \theta \in \mathbb R^d: \|\theta\|_2 \leq R \}&#10;\]&#10;\vskip-3ex&#10;\[&#10;{\cal E}_n(\Theta) = \underset{\theta \in \Theta}{\sup}\ \left|\hat{\cal L}_n(\theta_i) - {\cal L}(\theta_i)\right|&#10;\]&#10;&#10;\end{document}"/>
  <p:tag name="IGUANATEXSIZE" val="36"/>
  <p:tag name="IGUANATEXCURSOR" val="3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28"/>
  <p:tag name="IGUANATEXCURSOR" val="2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432.637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og H \uparrow \infty&#10;\]&#10;&#10;\end{document}"/>
  <p:tag name="IGUANATEXSIZE" val="28"/>
  <p:tag name="IGUANATEXCURSOR" val="2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80512"/>
  <p:tag name="ORIGINALWIDTH" val="75.60654"/>
  <p:tag name="LATEXADDIN" val="\documentclass{article}&#10;\usepackage{amsmath}&#10;\pagestyle{empty}&#10;\begin{document}&#10;&#10;\[&#10;e_1&#10;\]&#10;&#10;&#10;\end{document}"/>
  <p:tag name="IGUANATEXSIZE" val="28"/>
  <p:tag name="IGUANATEXCURSOR" val="8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409.52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\ell(y,\hat y_1) - \ell(y,\hat y_2) \right| \leq L\cdot|\hat y_1 - \hat y_2|&#10;\]&#10;&#10;\end{document}"/>
  <p:tag name="IGUANATEXSIZE" val="36"/>
  <p:tag name="IGUANATEXCURSOR" val="29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20787"/>
  <p:tag name="ORIGINALWIDTH" val="127.21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hat y&#10;\]&#10;&#10;\end{document}"/>
  <p:tag name="IGUANATEXSIZE" val="22"/>
  <p:tag name="IGUANATEXCURSOR" val="22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6063"/>
  <p:tag name="ORIGINALWIDTH" val="118.21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ell&#10;\]&#10;&#10;\end{document}"/>
  <p:tag name="IGUANATEXSIZE" val="22"/>
  <p:tag name="IGUANATEXCURSOR" val="22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20787"/>
  <p:tag name="ORIGINALWIDTH" val="127.21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hat y&#10;\]&#10;&#10;\end{document}"/>
  <p:tag name="IGUANATEXSIZE" val="22"/>
  <p:tag name="IGUANATEXCURSOR" val="2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6063"/>
  <p:tag name="ORIGINALWIDTH" val="118.21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ell&#10;\]&#10;&#10;\end{document}"/>
  <p:tag name="IGUANATEXSIZE" val="22"/>
  <p:tag name="IGUANATEXCURSOR" val="22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39.0033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ll&#10;\]&#10;&#10;\end{document}"/>
  <p:tag name="IGUANATEXSIZE" val="22"/>
  <p:tag name="IGUANATEXCURSOR" val="2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39.0033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ll&#10;\]&#10;&#10;\end{document}"/>
  <p:tag name="IGUANATEXSIZE" val="22"/>
  <p:tag name="IGUANATEXCURSOR" val="2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46.204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hat y&#10;\]&#10;&#10;\end{document}"/>
  <p:tag name="IGUANATEXSIZE" val="22"/>
  <p:tag name="IGUANATEXCURSOR" val="22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46.204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hat y&#10;\]&#10;&#10;\end{document}"/>
  <p:tag name="IGUANATEXSIZE" val="22"/>
  <p:tag name="IGUANATEXCURSOR" val="22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60.005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L&#10;\]&#10;&#10;\end{document}"/>
  <p:tag name="IGUANATEXSIZE" val="28"/>
  <p:tag name="IGUANATEXCURSOR" val="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80512"/>
  <p:tag name="ORIGINALWIDTH" val="78.00677"/>
  <p:tag name="LATEXADDIN" val="\documentclass{article}&#10;\usepackage{amsmath}&#10;\pagestyle{empty}&#10;\begin{document}&#10;&#10;\[&#10;e_2&#10;\]&#10;&#10;&#10;\end{document}"/>
  <p:tag name="IGUANATEXSIZE" val="28"/>
  <p:tag name="IGUANATEXCURSOR" val="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6159"/>
  <p:tag name="ORIGINALWIDTH" val="1469.52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\hat{\cal L}_n(\theta_1) - \hat{\cal L}_n(\theta_2)\right| \leq L\cdot \|\theta_1 - \theta_2\|_2&#10;\]&#10;&#10;\end{document}"/>
  <p:tag name="IGUANATEXSIZE" val="36"/>
  <p:tag name="IGUANATEXCURSOR" val="3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353.71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{\cal L}(\theta_1) - {\cal L}(\theta_2)\right| \leq L\cdot \|\theta_1 - \theta_2\|_2&#10;\]&#10;&#10;\end{document}"/>
  <p:tag name="IGUANATEXSIZE" val="36"/>
  <p:tag name="IGUANATEXCURSOR" val="25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60"/>
  <p:tag name="IGUANATEXCURSOR" val="2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606.652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|\theta_1 - \theta_2\|_2 \leq \epsilon&#10;\]&#10;&#10;\end{document}"/>
  <p:tag name="IGUANATEXSIZE" val="36"/>
  <p:tag name="IGUANATEXCURSOR" val="2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6159"/>
  <p:tag name="ORIGINALWIDTH" val="999.086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wedge\ \left| \hat{\cal L}_n(\theta_1) - {\cal L}(\theta_1) \right| \leq \epsilon&#10;\]&#10;&#10;\end{document}"/>
  <p:tag name="IGUANATEXSIZE" val="36"/>
  <p:tag name="IGUANATEXCURSOR" val="2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6.2066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1&#10;\]&#10;&#10;\end{document}"/>
  <p:tag name="IGUANATEXSIZE" val="28"/>
  <p:tag name="IGUANATEXCURSOR" val="22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8.0067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2&#10;\]&#10;&#10;\end{document}"/>
  <p:tag name="IGUANATEXSIZE" val="28"/>
  <p:tag name="IGUANATEXCURSOR" val="2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20764"/>
  <p:tag name="ORIGINALWIDTH" val="55.204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ownarrow&#10;\]&#10;&#10;\end{document}"/>
  <p:tag name="IGUANATEXSIZE" val="36"/>
  <p:tag name="IGUANATEXCURSOR" val="2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6159"/>
  <p:tag name="ORIGINALWIDTH" val="1240.30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\hat{\cal L}_n(\theta_2) - {\cal L}(\theta_2) \right| \leq (2L+1)\epsilon&#10;\]&#10;&#10;\end{document}"/>
  <p:tag name="IGUANATEXSIZE" val="36"/>
  <p:tag name="IGUANATEXCURSOR" val="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0052"/>
  <p:tag name="ORIGINALWIDTH" val="78.60685"/>
  <p:tag name="LATEXADDIN" val="\documentclass{article}&#10;\usepackage{amsmath}&#10;\pagestyle{empty}&#10;\begin{document}&#10;&#10;\[&#10;e_3&#10;\]&#10;&#10;&#10;\end{document}"/>
  <p:tag name="IGUANATEXSIZE" val="28"/>
  <p:tag name="IGUANATEXCURSOR" val="8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60"/>
  <p:tag name="IGUANATEXCURSOR" val="21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6159"/>
  <p:tag name="ORIGINALWIDTH" val="873.675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\hat{\cal L}_n(\theta_1) - {\cal L}(\theta_1) \right| \leq \epsilon&#10;\]&#10;&#10;\end{document}"/>
  <p:tag name="IGUANATEXSIZE" val="36"/>
  <p:tag name="IGUANATEXCURSOR" val="2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6.2066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1&#10;\]&#10;&#10;\end{document}"/>
  <p:tag name="IGUANATEXSIZE" val="28"/>
  <p:tag name="IGUANATEXCURSOR" val="22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20764"/>
  <p:tag name="ORIGINALWIDTH" val="55.204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ownarrow&#10;\]&#10;&#10;\end{document}"/>
  <p:tag name="IGUANATEXSIZE" val="36"/>
  <p:tag name="IGUANATEXCURSOR" val="2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.027"/>
  <p:tag name="ORIGINALWIDTH" val="1240.30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| \hat{\cal L}_n(\theta_2) - {\cal L}(\theta_2) \right| \leq (2L+1)\epsilon&#10;\]&#10;\vskip-3ex&#10;\[&#10;\forall \theta_2\ \text{s.t. } \|\theta_2 - \theta_1\|_2 \leq \epsilon&#10;\]&#10;&#10;\end{document}"/>
  <p:tag name="IGUANATEXSIZE" val="36"/>
  <p:tag name="IGUANATEXCURSOR" val="33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60"/>
  <p:tag name="IGUANATEXCURSOR" val="21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.6193"/>
  <p:tag name="ORIGINALWIDTH" val="1212.10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underset{i \in [8]}\sup\ \left\{\left| \hat{\cal L}_n(\theta_i) - {\cal L}(\theta_i) \right|\right\} \leq \epsilon&#10;\]&#10;&#10;\end{document}"/>
  <p:tag name="IGUANATEXSIZE" val="36"/>
  <p:tag name="IGUANATEXCURSOR" val="2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20764"/>
  <p:tag name="ORIGINALWIDTH" val="55.204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ownarrow&#10;\]&#10;&#10;\end{document}"/>
  <p:tag name="IGUANATEXSIZE" val="36"/>
  <p:tag name="IGUANATEXCURSOR" val="2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.027"/>
  <p:tag name="ORIGINALWIDTH" val="1338.71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underset{\theta\in\Theta}{\sup}\left| \hat{\cal L}_n(\theta) - {\cal L}(\theta) \right| \leq (2L+1)\epsilon&#10;\]&#10;\vskip-3ex&#10;\[&#10;{\cal E}_n(\Theta) \leq (2L + 1)\epsilon&#10;\]&#10;&#10;\end{document}"/>
  <p:tag name="IGUANATEXSIZE" val="36"/>
  <p:tag name="IGUANATEXCURSOR" val="3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68.40591"/>
  <p:tag name="LATEXADDIN" val="\documentclass{article}&#10;\usepackage{amsmath,amssymb}&#10;\pagestyle{empty}&#10;\begin{document}&#10;&#10;\[&#10;\mathbb R&#10;\]&#10;&#10;&#10;\end{document}"/>
  <p:tag name="IGUANATEXSIZE" val="42"/>
  <p:tag name="IGUANATEXCURSOR" val="5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36"/>
  <p:tag name="IGUANATEXCURSOR" val="2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36"/>
  <p:tag name="IGUANATEXCURSOR" val="2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074"/>
  <p:tag name="ORIGINALWIDTH" val="81.0070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C}_\epsilon&#10;\]&#10;&#10;\end{document}"/>
  <p:tag name="IGUANATEXSIZE" val="36"/>
  <p:tag name="IGUANATEXCURSOR" val="23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091"/>
  <p:tag name="ORIGINALWIDTH" val="1468.32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forall \theta \in \Theta, \exists \theta' \in {\cal C}_\epsilon\ \text{s.t. } \|\theta - \theta'\|_2 \leq \epsilon&#10;\]&#10;&#10;\end{document}"/>
  <p:tag name="IGUANATEXSIZE" val="36"/>
  <p:tag name="IGUANATEXCURSOR" val="24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1.4036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28"/>
  <p:tag name="IGUANATEXCURSOR" val="2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00701"/>
  <p:tag name="ORIGINALWIDTH" val="66.6057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'&#10;\]&#10;&#10;\end{document}"/>
  <p:tag name="IGUANATEXSIZE" val="28"/>
  <p:tag name="IGUANATEXCURSOR" val="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21"/>
  <p:tag name="ORIGINALWIDTH" val="575.4498"/>
  <p:tag name="LATEXADDIN" val="\documentclass{article}&#10;\usepackage{amsmath}&#10;\pagestyle{empty}&#10;\begin{document}&#10;&#10;\[&#10;\ell(y^t,\hat{\mathbf w}_{\text{\tiny ERM}}^\top\mathbf x^t)&#10;\]&#10;&#10;\end{document}"/>
  <p:tag name="IGUANATEXSIZE" val="28"/>
  <p:tag name="IGUANATEXCURSOR" val="1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}&#10;\pagestyle{empty}&#10;\begin{document}&#10;&#10;\[&#10;X&#10;\]&#10;&#10;&#10;\end{document}"/>
  <p:tag name="IGUANATEXSIZE" val="36"/>
  <p:tag name="IGUANATEXCURSOR" val="8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36"/>
  <p:tag name="IGUANATEXCURSOR" val="2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36"/>
  <p:tag name="IGUANATEXCURSOR" val="2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36"/>
  <p:tag name="IGUANATEXCURSOR" val="2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0088"/>
  <p:tag name="ORIGINALWIDTH" val="268.223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\Theta)&#10;\]&#10;&#10;\end{document}"/>
  <p:tag name="IGUANATEXSIZE" val="36"/>
  <p:tag name="IGUANATEXCURSOR" val="2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2165"/>
  <p:tag name="ORIGINALWIDTH" val="2022.77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{\cal E}_n(\Theta) &gt; \epsilon \right] \leq 2\cdot{\cal N}_{\frac{\epsilon}{(2L+1)}}(\Theta)\cdot e^{-\left( \frac{2\epsilon^2}{((2L+1)b)^2} \right)\cdot n}&#10;\]&#10;&#10;\end{document}"/>
  <p:tag name="IGUANATEXSIZE" val="36"/>
  <p:tag name="IGUANATEXCURSOR" val="2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0112"/>
  <p:tag name="ORIGINALWIDTH" val="1290.11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{\cal E}_n(\Theta) &gt; \epsilon \right] \leq {\cal N}_{\epsilon}(\Theta)\cdot e^{-n\cdot\epsilon^2}&#10;\]&#10;&#10;\end{document}"/>
  <p:tag name="IGUANATEXSIZE" val="36"/>
  <p:tag name="IGUANATEXCURSOR" val="26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727.5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{\cal L}(\hat\theta_n) &gt; {\cal L}(\theta^\ast) + 2\epsilon \right] \leq {\cal N}_{\epsilon}(\Theta)\cdot e^{-n\cdot\epsilon^2}&#10;\]&#10;&#10;\end{document}"/>
  <p:tag name="IGUANATEXSIZE" val="36"/>
  <p:tag name="IGUANATEXCURSOR" val="27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usepackage{graphicx}&#10;\pagestyle{empty}&#10;\renewcommand{\Pr}{\mathbb{P}}&#10;\newcommand{\E}{\mathbb{E}}&#10;\newcommand{\bth}{\boldsymbol\theta}&#10;\newcommand{\x}{\mathbf x}&#10;&#10;\newcommand\xuparrow[1][2ex]{%&#10;   \mathrel{\rotatebox{90}{$\xrightarrow{\rule{#1}{0pt}}$}}&#10;}&#10;&#10;\newcommand\xdownarrow[1][2ex]{%&#10;   \mathrel{\rotatebox{90}{$\xleftarrow{\rule{#1}{0pt}}$}}&#10;}&#10;&#10;\begin{document}&#10;&#10;\[&#10;\Theta&#10;\]&#10;&#10;\end{document}"/>
  <p:tag name="IGUANATEXSIZE" val="36"/>
  <p:tag name="IGUANATEXCURSOR" val="4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29.219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L}(\theta^\ast)&#10;\]&#10;&#10;\end{document}"/>
  <p:tag name="IGUANATEXSIZE" val="36"/>
  <p:tag name="IGUANATEXCURSOR" val="23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0088"/>
  <p:tag name="ORIGINALWIDTH" val="268.223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\Theta)&#10;\]&#10;&#10;\end{document}"/>
  <p:tag name="IGUANATEXSIZE" val="36"/>
  <p:tag name="IGUANATEXCURSOR" val="2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6253"/>
  <p:tag name="ORIGINALWIDTH" val="972.6843"/>
  <p:tag name="LATEXADDIN" val="\documentclass{article}&#10;\usepackage{amsmath,amssymb}&#10;\pagestyle{empty}&#10;\begin{document}&#10;&#10;\[&#10;\text{Var}[X] = \mathbb E\left[(X - \mu)^2\right]&#10;\]&#10;\[&#10;\mu = \mathbb E[X]&#10;\]&#10;&#10;\end{document}"/>
  <p:tag name="IGUANATEXSIZE" val="36"/>
  <p:tag name="IGUANATEXCURSOR" val="16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usepackage{graphicx}&#10;\pagestyle{empty}&#10;\renewcommand{\Pr}{\mathbb{P}}&#10;\newcommand{\E}{\mathbb{E}}&#10;\newcommand{\bth}{\boldsymbol\theta}&#10;\newcommand{\x}{\mathbf x}&#10;&#10;\newcommand\xuparrow[1][2ex]{%&#10;   \mathrel{\rotatebox{90}{$\xrightarrow{\rule{#1}{0pt}}$}}&#10;}&#10;&#10;\newcommand\xdownarrow[1][2ex]{%&#10;   \mathrel{\rotatebox{90}{$\xleftarrow{\rule{#1}{0pt}}$}}&#10;}&#10;&#10;\begin{document}&#10;&#10;\[&#10;\Theta&#10;\]&#10;&#10;\end{document}"/>
  <p:tag name="IGUANATEXSIZE" val="36"/>
  <p:tag name="IGUANATEXCURSOR" val="4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29.219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L}(\theta^\ast)&#10;\]&#10;&#10;\end{document}"/>
  <p:tag name="IGUANATEXSIZE" val="36"/>
  <p:tag name="IGUANATEXCURSOR" val="2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0088"/>
  <p:tag name="ORIGINALWIDTH" val="268.223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\Theta)&#10;\]&#10;&#10;\end{document}"/>
  <p:tag name="IGUANATEXSIZE" val="36"/>
  <p:tag name="IGUANATEXCURSOR" val="23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6107"/>
  <p:tag name="ORIGINALWIDTH" val="1222.30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(r) = \left\{ \theta \in \mathbb R^d: \|\theta\|_2 \leq r\right\}&#10;\]&#10;&#10;\end{document}"/>
  <p:tag name="IGUANATEXSIZE" val="32"/>
  <p:tag name="IGUANATEXCURSOR" val="22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.6227"/>
  <p:tag name="ORIGINALWIDTH" val="1053.6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{\cal B}^d(r)) \leq \left(1 + \frac{2r}{\epsilon}\right)^d&#10;\]&#10;&#10;\end{document}"/>
  <p:tag name="IGUANATEXSIZE" val="32"/>
  <p:tag name="IGUANATEXCURSOR" val="2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0098"/>
  <p:tag name="ORIGINALWIDTH" val="227.419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(r)&#10;\]&#10;&#10;\end{document}"/>
  <p:tag name="IGUANATEXSIZE" val="32"/>
  <p:tag name="IGUANATEXCURSOR" val="22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80669"/>
  <p:tag name="ORIGINALWIDTH" val="134.411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geq \epsilon&#10;\]&#10;&#10;\end{document}"/>
  <p:tag name="IGUANATEXSIZE" val="22"/>
  <p:tag name="IGUANATEXCURSOR" val="2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30.811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/2&#10;\]&#10;&#10;\end{document}"/>
  <p:tag name="IGUANATEXSIZE" val="16"/>
  <p:tag name="IGUANATEXCURSOR" val="22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0158"/>
  <p:tag name="ORIGINALWIDTH" val="472.840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\left(r+\frac{\epsilon}{2}\right)&#10;\]&#10;&#10;\end{document}"/>
  <p:tag name="IGUANATEXSIZE" val="32"/>
  <p:tag name="IGUANATEXCURSOR" val="25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6107"/>
  <p:tag name="ORIGINALWIDTH" val="1222.30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(r) = \left\{ \theta \in \mathbb R^d: \|\theta\|_2 \leq r\right\}&#10;\]&#10;&#10;\end{document}"/>
  <p:tag name="IGUANATEXSIZE" val="32"/>
  <p:tag name="IGUANATEXCURSOR" val="2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73.20638"/>
  <p:tag name="LATEXADDIN" val="\documentclass{article}&#10;\usepackage{amsmath}&#10;\pagestyle{empty}&#10;\begin{document}&#10;&#10;\[&#10;Y&#10;\]&#10;&#10;&#10;\end{document}"/>
  <p:tag name="IGUANATEXSIZE" val="36"/>
  <p:tag name="IGUANATEXCURSOR" val="8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.6227"/>
  <p:tag name="ORIGINALWIDTH" val="1053.6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{\cal B}^d(r)) \leq \left(1 + \frac{2r}{\epsilon}\right)^d&#10;\]&#10;&#10;\end{document}"/>
  <p:tag name="IGUANATEXSIZE" val="32"/>
  <p:tag name="IGUANATEXCURSOR" val="2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0098"/>
  <p:tag name="ORIGINALWIDTH" val="227.419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(r)&#10;\]&#10;&#10;\end{document}"/>
  <p:tag name="IGUANATEXSIZE" val="32"/>
  <p:tag name="IGUANATEXCURSOR" val="22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80669"/>
  <p:tag name="ORIGINALWIDTH" val="134.411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geq \epsilon&#10;\]&#10;&#10;\end{document}"/>
  <p:tag name="IGUANATEXSIZE" val="22"/>
  <p:tag name="IGUANATEXCURSOR" val="2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30.811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/2&#10;\]&#10;&#10;\end{document}"/>
  <p:tag name="IGUANATEXSIZE" val="16"/>
  <p:tag name="IGUANATEXCURSOR" val="2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0112"/>
  <p:tag name="ORIGINALWIDTH" val="1208.50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{\cal E}_n(\Theta) &gt; \epsilon \right] \leq e^{-n\epsilon^2 + d\log\frac{1}{\epsilon}}&#10;%\Pr\left[{\cal E}_n(\Theta) &gt; \epsilon \right] \leq e^{-\frac{n\epsilon^2}{L^2b^2} + d\log\frac{rL}{\epsilon}}&#10;\]&#10;&#10;\end{document}"/>
  <p:tag name="IGUANATEXSIZE" val="32"/>
  <p:tag name="IGUANATEXCURSOR" val="23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220.506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n &gt; C\cdot\frac{1}{\epsilon^2}\left( d\log\frac{1}{\epsilon} + \log\frac{1}{\delta}\right)&#10;\]&#10;&#10;\end{document}"/>
  <p:tag name="IGUANATEXSIZE" val="32"/>
  <p:tag name="IGUANATEXCURSOR" val="3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20764"/>
  <p:tag name="ORIGINALWIDTH" val="55.204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ownarrow&#10;\]&#10;&#10;\end{document}"/>
  <p:tag name="IGUANATEXSIZE" val="36"/>
  <p:tag name="IGUANATEXCURSOR" val="2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303.31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 {\cal L}(\hat\theta_n) &lt; {\cal L}(\theta^\ast) + \epsilon \right] \geq 1 - \delta&#10;\]&#10;&#10;\end{document}"/>
  <p:tag name="IGUANATEXSIZE" val="32"/>
  <p:tag name="IGUANATEXCURSOR" val="27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0158"/>
  <p:tag name="ORIGINALWIDTH" val="472.840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\left(r+\frac{\epsilon}{2}\right)&#10;\]&#10;&#10;\end{document}"/>
  <p:tag name="IGUANATEXSIZE" val="32"/>
  <p:tag name="IGUANATEXCURSOR" val="25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4.2212"/>
  <p:tag name="ORIGINALWIDTH" val="1316.51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N}_\epsilon({\cal B}^d_s(r)) \leq {d\choose s}\cdot\left(1 + \frac{2r}{\epsilon}\right)^s&#10;\]&#10;&#10;\end{document}"/>
  <p:tag name="IGUANATEXSIZE" val="32"/>
  <p:tag name="IGUANATEXCURSOR" val="2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6258"/>
  <p:tag name="ORIGINALWIDTH" val="825.6716"/>
  <p:tag name="LATEXADDIN" val="\documentclass{article}&#10;\usepackage{amsmath,amssymb}&#10;\pagestyle{empty}&#10;\begin{document}&#10;&#10;\[&#10;\mathbb I_{e_i}(e) = \begin{cases} 1;\ e = e_i\\ 0;\ e \neq e_i \end{cases}&#10;\]&#10;&#10;&#10;\end{document}"/>
  <p:tag name="IGUANATEXSIZE" val="36"/>
  <p:tag name="IGUANATEXCURSOR" val="9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252.30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n &gt; C\cdot\frac{1}{\epsilon^2}\left( s\log\frac{d}{s\epsilon} + \log\frac{1}{\delta}\right)&#10;\]&#10;&#10;\end{document}"/>
  <p:tag name="IGUANATEXSIZE" val="32"/>
  <p:tag name="IGUANATEXCURSOR" val="29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20764"/>
  <p:tag name="ORIGINALWIDTH" val="55.204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ownarrow&#10;\]&#10;&#10;\end{document}"/>
  <p:tag name="IGUANATEXSIZE" val="36"/>
  <p:tag name="IGUANATEXCURSOR" val="22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303.31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Pr\left[ {\cal L}(\hat\theta_n) &lt; {\cal L}(\theta^\ast) + \epsilon \right] \geq 1 - \delta&#10;\]&#10;&#10;\end{document}"/>
  <p:tag name="IGUANATEXSIZE" val="32"/>
  <p:tag name="IGUANATEXCURSOR" val="2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6107"/>
  <p:tag name="ORIGINALWIDTH" val="1639.94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{\cal B}^d_s(r) = \left\{ \theta \in \mathbb R^d: \|\theta\|_0 \leq s, \|\theta\|_2 \leq r\right\}&#10;\]&#10;&#10;\end{document}"/>
  <p:tag name="IGUANATEXSIZE" val="32"/>
  <p:tag name="IGUANATEXCURSOR" val="22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4.2342"/>
  <p:tag name="ORIGINALWIDTH" val="1364.518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ext{w.p. } 1 - \delta,\quad {\cal L}(\hat\theta_n) \leq {\cal L}(\theta^\ast) + \epsilon&#10;\]&#10;\vskip-3ex&#10;\[&#10;\text{if }\ n \geq \frac{1}{\epsilon^2}\left(\log\frac{1}{\epsilon} + \log\frac{1}{\delta}\right)&#10;\]&#10;&#10;\end{document}"/>
  <p:tag name="IGUANATEXSIZE" val="44"/>
  <p:tag name="IGUANATEXCURSOR" val="3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33.6029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&#10;\]&#10;&#10;\end{document}"/>
  <p:tag name="IGUANATEXSIZE" val="22"/>
  <p:tag name="IGUANATEXCURSOR" val="22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30.811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psilon/2&#10;\]&#10;&#10;\end{document}"/>
  <p:tag name="IGUANATEXSIZE" val="16"/>
  <p:tag name="IGUANATEXCURSOR" val="22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20787"/>
  <p:tag name="ORIGINALWIDTH" val="127.21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hat y&#10;\]&#10;&#10;\end{document}"/>
  <p:tag name="IGUANATEXSIZE" val="22"/>
  <p:tag name="IGUANATEXCURSOR" val="22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6063"/>
  <p:tag name="ORIGINALWIDTH" val="118.21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Delta \ell&#10;\]&#10;&#10;\end{document}"/>
  <p:tag name="IGUANATEXSIZE" val="22"/>
  <p:tag name="IGUANATEXCURSOR" val="22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39.0033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ell&#10;\]&#10;&#10;\end{document}"/>
  <p:tag name="IGUANATEXSIZE" val="22"/>
  <p:tag name="IGUANATEXCURSOR" val="2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087"/>
  <p:tag name="ORIGINALWIDTH" val="550.2477"/>
  <p:tag name="LATEXADDIN" val="\documentclass{article}&#10;\usepackage{amsmath,amssymb}&#10;\pagestyle{empty}&#10;\begin{document}&#10;&#10;\[&#10;\mathbb E[\mathbb I_{e_i}] = \mathbb P[e_i]&#10;\]&#10;&#10;\end{document}"/>
  <p:tag name="IGUANATEXSIZE" val="36"/>
  <p:tag name="IGUANATEXCURSOR" val="10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40771"/>
  <p:tag name="ORIGINALWIDTH" val="46.2040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hat y&#10;\]&#10;&#10;\end{document}"/>
  <p:tag name="IGUANATEXSIZE" val="22"/>
  <p:tag name="IGUANATEXCURSOR" val="22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7.2058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&#10;\]&#10;&#10;\end{document}"/>
  <p:tag name="IGUANATEXSIZE" val="60"/>
  <p:tag name="IGUANATEXCURSOR" val="2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4179"/>
  <p:tag name="ORIGINALWIDTH" val="1216.305"/>
  <p:tag name="LATEXADDIN" val="\documentclass{article}&#10;\usepackage{amsmath,amssymb}&#10;\pagestyle{empty}&#10;\renewcommand{\Pr}{\mathbb{P}}&#10;\newcommand{\E}{\mathbb{E}}&#10;\newcommand{\bth}{\boldsymbol\theta}&#10;\begin{document}&#10;&#10;\[&#10;{\cal E}_n(\Theta) = \underset{\theta \in \Theta}{\sup}\ \left|\hat{\cal L}_n(\theta) - {\cal L}(\theta)\right|&#10;\]&#10;&#10;\end{document}"/>
  <p:tag name="IGUANATEXSIZE" val="36"/>
  <p:tag name="IGUANATEXCURSOR" val="29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40646"/>
  <p:tag name="ORIGINALWIDTH" val="80.4069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^\ast&#10;\]&#10;&#10;\end{document}"/>
  <p:tag name="IGUANATEXSIZE" val="28"/>
  <p:tag name="IGUANATEXCURSOR" val="21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6.2066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1&#10;\]&#10;&#10;\end{document}"/>
  <p:tag name="IGUANATEXSIZE" val="28"/>
  <p:tag name="IGUANATEXCURSOR" val="22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8.0067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2&#10;\]&#10;&#10;\end{document}"/>
  <p:tag name="IGUANATEXSIZE" val="28"/>
  <p:tag name="IGUANATEXCURSOR" val="22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3&#10;\]&#10;&#10;\end{document}"/>
  <p:tag name="IGUANATEXSIZE" val="28"/>
  <p:tag name="IGUANATEXCURSOR" val="22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20741"/>
  <p:tag name="ORIGINALWIDTH" val="79.8069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4&#10;\]&#10;&#10;\end{document}"/>
  <p:tag name="IGUANATEXSIZE" val="28"/>
  <p:tag name="IGUANATEXCURSOR" val="22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00677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5&#10;\]&#10;&#10;\end{document}"/>
  <p:tag name="IGUANATEXSIZE" val="28"/>
  <p:tag name="IGUANATEXCURSOR" val="22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6&#10;\]&#10;&#10;\end{document}"/>
  <p:tag name="IGUANATEXSIZE" val="28"/>
  <p:tag name="IGUANATEXCURSOR" val="2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20606"/>
  <p:tag name="ORIGINALWIDTH" val="63.00543"/>
  <p:tag name="LATEXADDIN" val="\documentclass{article}&#10;\usepackage{amsmath}&#10;\pagestyle{empty}&#10;\begin{document}&#10;&#10;\[&#10;\Omega&#10;\]&#10;&#10;&#10;\end{document}"/>
  <p:tag name="IGUANATEXSIZE" val="48"/>
  <p:tag name="IGUANATEXCURSOR" val="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81.00701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7&#10;\]&#10;&#10;\end{document}"/>
  <p:tag name="IGUANATEXSIZE" val="28"/>
  <p:tag name="IGUANATEXCURSOR" val="22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78.60685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theta_8&#10;\]&#10;&#10;\end{document}"/>
  <p:tag name="IGUANATEXSIZE" val="28"/>
  <p:tag name="IGUANATEXCURSOR" val="22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.816"/>
  <p:tag name="ORIGINALWIDTH" val="825.6716"/>
  <p:tag name="LATEXADDIN" val="\documentclass{article}&#10;\usepackage{amsmath,amssymb}&#10;\pagestyle{empty}&#10;\renewcommand{\Pr}{\mathbb{P}}&#10;\newcommand{\E}{\mathbb{E}}&#10;\newcommand{\bth}{\boldsymbol\theta}&#10;\begin{document}&#10;&#10;\[&#10;\hat\theta_n = \underset{\theta \in \Theta}{\arg\min}\ \hat{\cal L}_n(\theta)&#10;\]&#10;&#10;\end{document}"/>
  <p:tag name="IGUANATEXSIZE" val="36"/>
  <p:tag name="IGUANATEXCURSOR" val="26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069.893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n &gt; \frac{1}{\epsilon^2}\left(d\log\frac{1}{\epsilon} + \log\frac{1}{\delta}\right)&#10;\]&#10;&#10;\end{document}"/>
  <p:tag name="IGUANATEXSIZE" val="36"/>
  <p:tag name="IGUANATEXCURSOR" val="2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087"/>
  <p:tag name="ORIGINALWIDTH" val="1102.296"/>
  <p:tag name="LATEXADDIN" val="\documentclass{article}&#10;\usepackage{amsmath,amssymb}&#10;\pagestyle{empty}&#10;\begin{document}&#10;&#10;\[&#10;\text{Var}[\mathbb I_{e_i}] = \mathbb P[e_i]\left(1 - \mathbb P[e_i]\right)&#10;\]&#10;&#10;\end{document}"/>
  <p:tag name="IGUANATEXSIZE" val="36"/>
  <p:tag name="IGUANATEXCURSOR" val="1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,amssymb}&#10;\pagestyle{empty}&#10;\begin{document}&#10;&#10;\[&#10;X&#10;\]&#10;&#10;\end{document}"/>
  <p:tag name="IGUANATEXSIZE" val="24"/>
  <p:tag name="IGUANATEXCURSOR" val="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49.6217"/>
  <p:tag name="LATEXADDIN" val="\documentclass{article}&#10;\usepackage{amsmath,amssymb}&#10;\pagestyle{empty}&#10;\begin{document}&#10;&#10;\[&#10;\partial\mathbb P[X]&#10;\]&#10;&#10;\end{document}"/>
  <p:tag name="IGUANATEXSIZE" val="24"/>
  <p:tag name="IGUANATEXCURSOR" val="1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4.60472"/>
  <p:tag name="LATEXADDIN" val="\documentclass{article}&#10;\usepackage{amsmath,amssymb}&#10;\pagestyle{empty}&#10;\renewcommand{\Pr}{\mathbb{P}}&#10;\newcommand{\E}{\mathbb{E}}&#10;\begin{document}&#10;&#10;\[&#10;\mu&#10;\]&#10;&#10;\end{document}"/>
  <p:tag name="IGUANATEXSIZE" val="32"/>
  <p:tag name="IGUANATEXCURSOR" val="1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2094"/>
  <p:tag name="ORIGINALWIDTH" val="286.2248"/>
  <p:tag name="LATEXADDIN" val="\documentclass{article}&#10;\usepackage{amsmath}&#10;\pagestyle{empty}&#10;\begin{document}&#10;&#10;\[&#10;(\mathbf x^t,y^t)&#10;\]&#10;&#10;&#10;\end{document}"/>
  <p:tag name="IGUANATEXSIZE" val="28"/>
  <p:tag name="IGUANATEXCURSOR" val="1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1301.513"/>
  <p:tag name="LATEXADDIN" val="\documentclass{article}&#10;\usepackage{amsmath,amssymb}&#10;\pagestyle{empty}&#10;\begin{document}&#10;&#10;\[&#10;\overline{X}_n = \frac{1}{n}(X_1 + X_2 + \ldots + X_n)&#10;\]&#10;&#10;\end{document}"/>
  <p:tag name="IGUANATEXSIZE" val="36"/>
  <p:tag name="IGUANATEXCURSOR" val="1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2097"/>
  <p:tag name="ORIGINALWIDTH" val="2038.377"/>
  <p:tag name="LATEXADDIN" val="\documentclass{article}&#10;\usepackage{amsmath,amssymb}&#10;\pagestyle{empty}&#10;\begin{document}&#10;&#10;\[&#10;X_1, X_2, \ldots, X_n\qquad \mathbb E[X_i] = \mu\qquad \text{Var}[X_i] = \sigma^2&#10;\]&#10;&#10;\end{document}"/>
  <p:tag name="IGUANATEXSIZE" val="36"/>
  <p:tag name="IGUANATEXCURSOR" val="1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.019"/>
  <p:tag name="ORIGINALWIDTH" val="1350.717"/>
  <p:tag name="LATEXADDIN" val="\documentclass{article}&#10;\usepackage{amsmath,amssymb}&#10;\pagestyle{empty}&#10;\renewcommand{\Pr}{\mathbb{P}}&#10;\newcommand{\E}{\mathbb{E}}&#10;\begin{document}&#10;&#10;\[&#10;\E\left[\overline{X}_n\right] = \mu\qquad\text{Var}\left[\overline{X}_n\right] =\frac{\sigma^2}{n}&#10;\]&#10;&#10;\end{document}"/>
  <p:tag name="IGUANATEXSIZE" val="36"/>
  <p:tag name="IGUANATEXCURSOR" val="2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729.6632"/>
  <p:tag name="LATEXADDIN" val="\documentclass{article}&#10;\usepackage{amsmath}&#10;\pagestyle{empty}&#10;\begin{document}&#10;&#10;\[&#10;X(e) \geq 0, \forall e \in \Omega&#10;\]&#10;&#10;\end{document}"/>
  <p:tag name="IGUANATEXSIZE" val="28"/>
  <p:tag name="IGUANATEXCURSOR" val="1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56.509"/>
  <p:tag name="LATEXADDIN" val="\documentclass{article}&#10;\usepackage{amsmath,amssymb}&#10;\pagestyle{empty}&#10;\begin{document}&#10;&#10;\[&#10;\mathbb P[X &gt; t] &lt; \frac{\mathbb E[X]}{t},\qquad\forall t&gt; 0&#10;\]&#10;&#10;&#10;\end{document}"/>
  <p:tag name="IGUANATEXSIZE" val="36"/>
  <p:tag name="IGUANATEXCURSOR" val="1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98.6172"/>
  <p:tag name="LATEXADDIN" val="\documentclass{article}&#10;\usepackage{amsmath,amssymb}&#10;\pagestyle{empty}&#10;\begin{document}&#10;&#10;\[&#10;\mathbb E[X]&#10;\]&#10;&#10;\end{document}"/>
  <p:tag name="IGUANATEXSIZE" val="24"/>
  <p:tag name="IGUANATEXCURSOR" val="1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.00543"/>
  <p:tag name="ORIGINALWIDTH" val="30.60268"/>
  <p:tag name="LATEXADDIN" val="\documentclass{article}&#10;\usepackage{amsmath,amssymb}&#10;\pagestyle{empty}&#10;\begin{document}&#10;&#10;\[&#10;t&#10;\]&#10;&#10;\end{document}"/>
  <p:tag name="IGUANATEXSIZE" val="24"/>
  <p:tag name="IGUANATEXCURSOR" val="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,amssymb}&#10;\pagestyle{empty}&#10;\begin{document}&#10;&#10;\[&#10;X&#10;\]&#10;&#10;\end{document}"/>
  <p:tag name="IGUANATEXSIZE" val="24"/>
  <p:tag name="IGUANATEXCURSOR" val="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49.6217"/>
  <p:tag name="LATEXADDIN" val="\documentclass{article}&#10;\usepackage{amsmath,amssymb}&#10;\pagestyle{empty}&#10;\begin{document}&#10;&#10;\[&#10;\partial\mathbb P[X]&#10;\]&#10;&#10;\end{document}"/>
  <p:tag name="IGUANATEXSIZE" val="24"/>
  <p:tag name="IGUANATEXCURSOR" val="1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8106"/>
  <p:tag name="ORIGINALWIDTH" val="1446.725"/>
  <p:tag name="LATEXADDIN" val="\documentclass{article}&#10;\usepackage{amsmath,amssymb}&#10;\pagestyle{empty}&#10;\begin{document}&#10;&#10;\[&#10;\mbox{Var}[X] = \mathbb E\left[ (X - \mu)^2 \right],\mu = \mathbb E[X]&#10;\]&#10;&#10;\end{document}"/>
  <p:tag name="IGUANATEXSIZE" val="36"/>
  <p:tag name="IGUANATEXCURSOR" val="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229.2198"/>
  <p:tag name="LATEXADDIN" val="\documentclass{article}&#10;\usepackage{amsmath}&#10;\pagestyle{empty}&#10;\begin{document}&#10;&#10;\begin{center}&#10;\[&#10;\hat{\mathbf w}_{\text{\tiny{ERM}}}&#10;\]&#10;\end{center}&#10;&#10;&#10;\end{document}"/>
  <p:tag name="IGUANATEXSIZE" val="28"/>
  <p:tag name="IGUANATEXCURSOR" val="1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.019"/>
  <p:tag name="ORIGINALWIDTH" val="1342.316"/>
  <p:tag name="LATEXADDIN" val="\documentclass{article}&#10;\usepackage{amsmath,amssymb}&#10;\pagestyle{empty}&#10;\renewcommand{\Pr}{\mathbb{P}}&#10;\newcommand{\E}{\mathbb{E}}&#10;\begin{document}&#10;&#10;\[&#10;\Pr[|X - \mu| &gt; t] \leq \frac{\sigma^2}{t^2} \qquad \forall t &gt; 0&#10;\]&#10;&#10;\end{document}"/>
  <p:tag name="IGUANATEXSIZE" val="36"/>
  <p:tag name="IGUANATEXCURSOR" val="2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2097"/>
  <p:tag name="ORIGINALWIDTH" val="528.0458"/>
  <p:tag name="LATEXADDIN" val="\documentclass{article}&#10;\usepackage{amsmath,amssymb}&#10;\pagestyle{empty}&#10;\renewcommand{\Pr}{\mathbb{P}}&#10;\newcommand{\E}{\mathbb{E}}&#10;\begin{document}&#10;&#10;\[&#10;\text{Var}[X] = \sigma^2&#10;\]&#10;&#10;\end{document}"/>
  <p:tag name="IGUANATEXSIZE" val="28"/>
  <p:tag name="IGUANATEXCURSOR" val="1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52.80457"/>
  <p:tag name="LATEXADDIN" val="\documentclass{article}&#10;\usepackage{amsmath,amssymb}&#10;\pagestyle{empty}&#10;\renewcommand{\Pr}{\mathbb{P}}&#10;\newcommand{\E}{\mathbb{E}}&#10;\begin{document}&#10;&#10;\[&#10;\sigma&#10;\]&#10;&#10;\end{document}"/>
  <p:tag name="IGUANATEXSIZE" val="32"/>
  <p:tag name="IGUANATEXCURSOR" val="1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20583"/>
  <p:tag name="ORIGINALWIDTH" val="101.4088"/>
  <p:tag name="LATEXADDIN" val="\documentclass{article}&#10;\usepackage{amsmath,amssymb}&#10;\pagestyle{empty}&#10;\renewcommand{\Pr}{\mathbb{P}}&#10;\newcommand{\E}{\mathbb{E}}&#10;\begin{document}&#10;&#10;\[&#10;2\sigma&#10;\]&#10;&#10;\end{document}"/>
  <p:tag name="IGUANATEXSIZE" val="32"/>
  <p:tag name="IGUANATEXCURSOR" val="1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.40591"/>
  <p:tag name="ORIGINALWIDTH" val="103.209"/>
  <p:tag name="LATEXADDIN" val="\documentclass{article}&#10;\usepackage{amsmath,amssymb}&#10;\pagestyle{empty}&#10;\renewcommand{\Pr}{\mathbb{P}}&#10;\newcommand{\E}{\mathbb{E}}&#10;\begin{document}&#10;&#10;\[&#10;3\sigma&#10;\]&#10;&#10;\end{document}"/>
  <p:tag name="IGUANATEXSIZE" val="32"/>
  <p:tag name="IGUANATEXCURSOR" val="1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,amssymb}&#10;\pagestyle{empty}&#10;\begin{document}&#10;&#10;\[&#10;X&#10;\]&#10;&#10;\end{document}"/>
  <p:tag name="IGUANATEXSIZE" val="24"/>
  <p:tag name="IGUANATEXCURSOR" val="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49.6217"/>
  <p:tag name="LATEXADDIN" val="\documentclass{article}&#10;\usepackage{amsmath,amssymb}&#10;\pagestyle{empty}&#10;\begin{document}&#10;&#10;\[&#10;\partial\mathbb P[X]&#10;\]&#10;&#10;\end{document}"/>
  <p:tag name="IGUANATEXSIZE" val="24"/>
  <p:tag name="IGUANATEXCURSOR" val="1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4.60472"/>
  <p:tag name="LATEXADDIN" val="\documentclass{article}&#10;\usepackage{amsmath,amssymb}&#10;\pagestyle{empty}&#10;\renewcommand{\Pr}{\mathbb{P}}&#10;\newcommand{\E}{\mathbb{E}}&#10;\begin{document}&#10;&#10;\[&#10;\mu&#10;\]&#10;&#10;\end{document}"/>
  <p:tag name="IGUANATEXSIZE" val="32"/>
  <p:tag name="IGUANATEXCURSOR" val="1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419.723"/>
  <p:tag name="LATEXADDIN" val="\documentclass{article}&#10;\usepackage{amsmath,amssymb}&#10;\pagestyle{empty}&#10;\renewcommand{\Pr}{\mathbb{P}}&#10;\newcommand{\E}{\mathbb{E}}&#10;\begin{document}&#10;&#10;\[&#10;X_1,\ldots,X_n \in \{0,1\}, \quad \E[X_i] = \mu&#10;\]&#10;&#10;\end{document}"/>
  <p:tag name="IGUANATEXSIZE" val="36"/>
  <p:tag name="IGUANATEXCURSOR" val="1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2055.178"/>
  <p:tag name="LATEXADDIN" val="\documentclass{article}&#10;\usepackage{amsmath,amssymb}&#10;\pagestyle{empty}&#10;\begin{document}&#10;&#10;\[&#10;\overline{X}_n = \frac{1}{n}(X_1 + X_2 + \ldots + X_n),\qquad\mathbb E\left[\overline{X}_n\right] = \mu&#10;\]&#10;&#10;\end{document}"/>
  <p:tag name="IGUANATEXSIZE" val="36"/>
  <p:tag name="IGUANATEXCURSOR" val="1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862.8748"/>
  <p:tag name="LATEXADDIN" val="\documentclass{article}&#10;\usepackage{amsmath}&#10;\pagestyle{empty}&#10;\begin{document}&#10;&#10;\begin{center}&#10;\[&#10;(\mathbf x_1, y_1),\ldots,(\mathbf x_n, y_n)&#10;\]&#10;\end{center}&#10;&#10;&#10;\end{document}"/>
  <p:tag name="IGUANATEXSIZE" val="28"/>
  <p:tag name="IGUANATEXCURSOR" val="1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415"/>
  <p:tag name="ORIGINALWIDTH" val="1800.156"/>
  <p:tag name="LATEXADDIN" val="\documentclass{article}&#10;\usepackage{amsmath,amssymb}&#10;\pagestyle{empty}&#10;\renewcommand{\Pr}{\mathbb{P}}&#10;\newcommand{\E}{\mathbb{E}}&#10;\begin{document}&#10;&#10;\[&#10;\Pr\left[\left|\overline{X}_n - \mu\right| &gt; t\right]&lt;2e^{-\left(\frac{t^2}{3\mu}\right)\cdot n},\qquad \forall t &gt; 0&#10;\]&#10;&#10;\end{document}"/>
  <p:tag name="IGUANATEXSIZE" val="36"/>
  <p:tag name="IGUANATEXCURSOR" val="2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503.4436"/>
  <p:tag name="LATEXADDIN" val="\documentclass{article}&#10;\usepackage{amsmath,amssymb}&#10;\pagestyle{empty}&#10;\renewcommand{\Pr}{\mathbb{P}}&#10;\newcommand{\E}{\mathbb{E}}&#10;\begin{document}&#10;&#10;\[&#10;= \Pr[X_i = 1] &#10;\]&#10;&#10;\end{document}"/>
  <p:tag name="IGUANATEXSIZE" val="32"/>
  <p:tag name="IGUANATEXCURSOR" val="1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.6151"/>
  <p:tag name="ORIGINALWIDTH" val="1941.168"/>
  <p:tag name="LATEXADDIN" val="\documentclass{article}&#10;\usepackage{amsmath,amssymb}&#10;\pagestyle{empty}&#10;\renewcommand{\Pr}{\mathbb{P}}&#10;\newcommand{\E}{\mathbb{E}}&#10;\begin{document}&#10;&#10;\[&#10;\Pr\left[\left|\overline{X}_n - \mu\right| &gt; t\right]&lt;2e^{-\left(\frac{2t^2}{(b-a)^2}\right)\cdot n},\qquad \forall t &gt; 0&#10;\]&#10;&#10;\end{document}"/>
  <p:tag name="IGUANATEXSIZE" val="36"/>
  <p:tag name="IGUANATEXCURSOR" val="2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2055.178"/>
  <p:tag name="LATEXADDIN" val="\documentclass{article}&#10;\usepackage{amsmath,amssymb}&#10;\pagestyle{empty}&#10;\begin{document}&#10;&#10;\[&#10;\overline{X}_n = \frac{1}{n}(X_1 + X_2 + \ldots + X_n),\qquad\mathbb E\left[\overline{X}_n\right] = \mu&#10;\]&#10;&#10;\end{document}"/>
  <p:tag name="IGUANATEXSIZE" val="36"/>
  <p:tag name="IGUANATEXCURSOR" val="16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420.923"/>
  <p:tag name="LATEXADDIN" val="\documentclass{article}&#10;\usepackage{amsmath,amssymb}&#10;\pagestyle{empty}&#10;\renewcommand{\Pr}{\mathbb{P}}&#10;\newcommand{\E}{\mathbb{E}}&#10;\begin{document}&#10;&#10;\[&#10;X_1,\ldots,X_n \in [a,b],\quad\ \ \! \E[X_i] = \mu&#10;\]&#10;&#10;\end{document}"/>
  <p:tag name="IGUANATEXSIZE" val="36"/>
  <p:tag name="IGUANATEXCURSOR" val="1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958.57"/>
  <p:tag name="LATEXADDIN" val="\documentclass{article}&#10;\usepackage{amsmath,amssymb}&#10;\pagestyle{empty}&#10;\renewcommand{\Pr}{\mathbb{P}}&#10;\newcommand{\E}{\mathbb{E}}&#10;\begin{document}&#10;&#10;\[&#10;X_1,\ldots,X_n \in \{0,1\}, \quad \E[X_i] = \mu = \Pr[X_i = 1] &#10;\]&#10;&#10;\end{document}"/>
  <p:tag name="IGUANATEXSIZE" val="36"/>
  <p:tag name="IGUANATEXCURSOR" val="2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4103"/>
  <p:tag name="ORIGINALWIDTH" val="634.2549"/>
  <p:tag name="LATEXADDIN" val="\documentclass{article}&#10;\usepackage{amsmath,amssymb}&#10;\pagestyle{empty}&#10;\renewcommand{\Pr}{\mathbb{P}}&#10;\newcommand{\E}{\mathbb{E}}&#10;\begin{document}&#10;&#10;\[&#10;\Pr\left[ \overline{X}_n &gt; \mu + t \right]&#10;\]&#10;&#10;\end{document}"/>
  <p:tag name="IGUANATEXSIZE" val="36"/>
  <p:tag name="IGUANATEXCURSOR" val="19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4119"/>
  <p:tag name="ORIGINALWIDTH" val="371.4322"/>
  <p:tag name="LATEXADDIN" val="\documentclass{article}&#10;\usepackage{amsmath,amssymb}&#10;\pagestyle{empty}&#10;\renewcommand{\Pr}{\mathbb{P}}&#10;\newcommand{\E}{\mathbb{E}}&#10;\begin{document}&#10;&#10;\[&#10;e^{-\left(\frac{t^2}{3\mu}\right)\cdot n}&#10;\]&#10;&#10;\end{document}"/>
  <p:tag name="IGUANATEXSIZE" val="36"/>
  <p:tag name="IGUANATEXCURSOR" val="1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525.0455"/>
  <p:tag name="LATEXADDIN" val="\documentclass{article}&#10;\usepackage{amsmath,amssymb}&#10;\pagestyle{empty}&#10;\renewcommand{\Pr}{\mathbb{P}}&#10;\newcommand{\E}{\mathbb{E}}&#10;\begin{document}&#10;&#10;\[&#10;\frac{\mu(1-\mu)}{t^2}\cdot\frac{1}{n}&#10;\]&#10;&#10;\end{document}"/>
  <p:tag name="IGUANATEXSIZE" val="36"/>
  <p:tag name="IGUANATEXCURSOR" val="1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1.0174"/>
  <p:tag name="ORIGINALWIDTH" val="217.8189"/>
  <p:tag name="LATEXADDIN" val="\documentclass{article}&#10;\usepackage{amsmath,amssymb}&#10;\pagestyle{empty}&#10;\renewcommand{\Pr}{\mathbb{P}}&#10;\newcommand{\E}{\mathbb{E}}&#10;\begin{document}&#10;&#10;\[&#10;\frac{\mu}{\mu+t}&#10;\]&#10;&#10;\end{document}"/>
  <p:tag name="IGUANATEXSIZE" val="36"/>
  <p:tag name="IGUANATEXCURSOR" val="1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6237"/>
  <p:tag name="ORIGINALWIDTH" val="1269.11"/>
  <p:tag name="LATEXADDIN" val="\documentclass{article}&#10;\usepackage{amsmath,amssymb}&#10;\pagestyle{empty}&#10;\begin{document}&#10;&#10;\[&#10;\underset{\mathbf w}{\min}\ \frac{1}{n}\sum_{i=1}^n\ell(y_i,\mathbf w^\top\mathbf x_i) + r(\mathbf w)&#10;\]&#10;&#10;\end{document}"/>
  <p:tag name="IGUANATEXSIZE" val="20"/>
  <p:tag name="IGUANATEXCURSOR" val="2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49.80433"/>
  <p:tag name="LATEXADDIN" val="\documentclass{article}&#10;\usepackage{amsmath,amssymb}&#10;\pagestyle{empty}&#10;\renewcommand{\Pr}{\mathbb{P}}&#10;\newcommand{\E}{\mathbb{E}}&#10;\begin{document}&#10;&#10;\[&#10;\frac{1}{t}&#10;\]&#10;&#10;\end{document}"/>
  <p:tag name="IGUANATEXSIZE" val="36"/>
  <p:tag name="IGUANATEXCURSOR" val="1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80.40693"/>
  <p:tag name="LATEXADDIN" val="\documentclass{article}&#10;\usepackage{amsmath,amssymb}&#10;\pagestyle{empty}&#10;\renewcommand{\Pr}{\mathbb{P}}&#10;\newcommand{\E}{\mathbb{E}}&#10;\begin{document}&#10;&#10;\[&#10;\frac{1}{t^2}&#10;\]&#10;&#10;\end{document}"/>
  <p:tag name="IGUANATEXSIZE" val="36"/>
  <p:tag name="IGUANATEXCURSOR" val="1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0091"/>
  <p:tag name="ORIGINALWIDTH" val="164.4142"/>
  <p:tag name="LATEXADDIN" val="\documentclass{article}&#10;\usepackage{amsmath,amssymb}&#10;\pagestyle{empty}&#10;\renewcommand{\Pr}{\mathbb{P}}&#10;\newcommand{\E}{\mathbb{E}}&#10;\begin{document}&#10;&#10;\[&#10;e^{-t^2}&#10;\]&#10;&#10;\end{document}"/>
  <p:tag name="IGUANATEXSIZE" val="36"/>
  <p:tag name="IGUANATEXCURSOR" val="1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00394"/>
  <p:tag name="ORIGINALWIDTH" val="60.0052"/>
  <p:tag name="LATEXADDIN" val="\documentclass{article}&#10;\usepackage{amsmath,amssymb}&#10;\pagestyle{empty}&#10;\renewcommand{\Pr}{\mathbb{P}}&#10;\newcommand{\E}{\mathbb{E}}&#10;\begin{document}&#10;&#10;\[&#10;\frac{\hphantom{1}}{\hphantom{n}}&#10;\]&#10;&#10;\end{document}"/>
  <p:tag name="IGUANATEXSIZE" val="36"/>
  <p:tag name="IGUANATEXCURSOR" val="1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176"/>
  <p:tag name="ORIGINALWIDTH" val="60.0052"/>
  <p:tag name="LATEXADDIN" val="\documentclass{article}&#10;\usepackage{amsmath,amssymb}&#10;\pagestyle{empty}&#10;\renewcommand{\Pr}{\mathbb{P}}&#10;\newcommand{\E}{\mathbb{E}}&#10;\begin{document}&#10;&#10;\[&#10;\frac{1}{n}&#10;\]&#10;&#10;\end{document}"/>
  <p:tag name="IGUANATEXSIZE" val="36"/>
  <p:tag name="IGUANATEXCURSOR" val="1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6063"/>
  <p:tag name="ORIGINALWIDTH" val="150.6131"/>
  <p:tag name="LATEXADDIN" val="\documentclass{article}&#10;\usepackage{amsmath,amssymb}&#10;\pagestyle{empty}&#10;\renewcommand{\Pr}{\mathbb{P}}&#10;\newcommand{\E}{\mathbb{E}}&#10;\begin{document}&#10;&#10;\[&#10;e^{-n}&#10;\]&#10;&#10;\end{document}"/>
  <p:tag name="IGUANATEXSIZE" val="36"/>
  <p:tag name="IGUANATEXCURSOR" val="1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958.57"/>
  <p:tag name="LATEXADDIN" val="\documentclass{article}&#10;\usepackage{amsmath,amssymb}&#10;\pagestyle{empty}&#10;\renewcommand{\Pr}{\mathbb{P}}&#10;\newcommand{\E}{\mathbb{E}}&#10;\begin{document}&#10;&#10;\[&#10;X_1,\ldots,X_n \in \{0,1\}, \quad \E[X_i] = \mu = \Pr[X_i = 1] &#10;\]&#10;&#10;\end{document}"/>
  <p:tag name="IGUANATEXSIZE" val="36"/>
  <p:tag name="IGUANATEXCURSOR" val="2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4103"/>
  <p:tag name="ORIGINALWIDTH" val="526.2456"/>
  <p:tag name="LATEXADDIN" val="\documentclass{article}&#10;\usepackage{amsmath,amssymb}&#10;\pagestyle{empty}&#10;\renewcommand{\Pr}{\mathbb{P}}&#10;\newcommand{\E}{\mathbb{E}}&#10;\begin{document}&#10;&#10;\[&#10;\Pr\left[ \overline{X}_n &gt; 2\mu \right]&#10;\]&#10;&#10;\end{document}"/>
  <p:tag name="IGUANATEXSIZE" val="36"/>
  <p:tag name="IGUANATEXCURSOR" val="1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0096"/>
  <p:tag name="ORIGINALWIDTH" val="318.0276"/>
  <p:tag name="LATEXADDIN" val="\documentclass{article}&#10;\usepackage{amsmath,amssymb}&#10;\pagestyle{empty}&#10;\renewcommand{\Pr}{\mathbb{P}}&#10;\newcommand{\E}{\mathbb{E}}&#10;\begin{document}&#10;&#10;\[&#10;e^{-\left(\frac{\mu}{3}\right)\cdot n}&#10;\]&#10;&#10;\end{document}"/>
  <p:tag name="IGUANATEXSIZE" val="36"/>
  <p:tag name="IGUANATEXCURSOR" val="17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1.6201"/>
  <p:tag name="ORIGINALWIDTH" val="465.0403"/>
  <p:tag name="LATEXADDIN" val="\documentclass{article}&#10;\usepackage{amsmath,amssymb}&#10;\pagestyle{empty}&#10;\renewcommand{\Pr}{\mathbb{P}}&#10;\newcommand{\E}{\mathbb{E}}&#10;\begin{document}&#10;&#10;\[&#10;\frac{(1-\mu)}{\mu}\cdot\frac{1}{n}&#10;\]&#10;&#10;\end{document}"/>
  <p:tag name="IGUANATEXSIZE" val="36"/>
  <p:tag name="IGUANATEXCURSOR" val="1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20606"/>
  <p:tag name="ORIGINALWIDTH" val="63.00543"/>
  <p:tag name="LATEXADDIN" val="\documentclass{article}&#10;\usepackage{amsmath}&#10;\pagestyle{empty}&#10;\begin{document}&#10;&#10;\[&#10;\Omega&#10;\]&#10;&#10;&#10;\end{document}"/>
  <p:tag name="IGUANATEXSIZE" val="48"/>
  <p:tag name="IGUANATEXCURSOR" val="9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2176"/>
  <p:tag name="ORIGINALWIDTH" val="49.80433"/>
  <p:tag name="LATEXADDIN" val="\documentclass{article}&#10;\usepackage{amsmath,amssymb}&#10;\pagestyle{empty}&#10;\renewcommand{\Pr}{\mathbb{P}}&#10;\newcommand{\E}{\mathbb{E}}&#10;\begin{document}&#10;&#10;\[&#10;\frac{1}{2}&#10;\]&#10;&#10;\end{document}"/>
  <p:tag name="IGUANATEXSIZE" val="36"/>
  <p:tag name="IGUANATEXCURSOR" val="1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0819"/>
  <p:tag name="ORIGINALWIDTH" val="92.40804"/>
  <p:tag name="LATEXADDIN" val="\documentclass{article}&#10;\usepackage{amsmath,amssymb}&#10;\pagestyle{empty}&#10;\renewcommand{\Pr}{\mathbb{P}}&#10;\newcommand{\E}{\mathbb{E}}&#10;\begin{document}&#10;&#10;\[&#10;\mu^\ast&#10;\]&#10;&#10;\end{document}"/>
  <p:tag name="IGUANATEXSIZE" val="44"/>
  <p:tag name="IGUANATEXCURSOR" val="1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80717"/>
  <p:tag name="ORIGINALWIDTH" val="112.8098"/>
  <p:tag name="LATEXADDIN" val="\documentclass{article}&#10;\usepackage{amsmath,amssymb}&#10;\pagestyle{empty}&#10;\renewcommand{\Pr}{\mathbb{P}}&#10;\newcommand{\E}{\mathbb{E}}&#10;\begin{document}&#10;&#10;\[&#10;X_1&#10;\]&#10;&#10;\end{document}"/>
  <p:tag name="IGUANATEXSIZE" val="44"/>
  <p:tag name="IGUANATEXCURSOR" val="15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80717"/>
  <p:tag name="ORIGINALWIDTH" val="115.21"/>
  <p:tag name="LATEXADDIN" val="\documentclass{article}&#10;\usepackage{amsmath,amssymb}&#10;\pagestyle{empty}&#10;\renewcommand{\Pr}{\mathbb{P}}&#10;\newcommand{\E}{\mathbb{E}}&#10;\begin{document}&#10;&#10;\[&#10;X_2&#10;\]&#10;&#10;\end{document}"/>
  <p:tag name="IGUANATEXSIZE" val="44"/>
  <p:tag name="IGUANATEXCURSOR" val="1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00724"/>
  <p:tag name="ORIGINALWIDTH" val="115.81"/>
  <p:tag name="LATEXADDIN" val="\documentclass{article}&#10;\usepackage{amsmath,amssymb}&#10;\pagestyle{empty}&#10;\renewcommand{\Pr}{\mathbb{P}}&#10;\newcommand{\E}{\mathbb{E}}&#10;\begin{document}&#10;&#10;\[&#10;X_3&#10;\]&#10;&#10;\end{document}"/>
  <p:tag name="IGUANATEXSIZE" val="44"/>
  <p:tag name="IGUANATEXCURSOR" val="1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0087"/>
  <p:tag name="ORIGINALWIDTH" val="99.60866"/>
  <p:tag name="LATEXADDIN" val="\documentclass{article}&#10;\usepackage{amsmath,amssymb}&#10;\pagestyle{empty}&#10;\renewcommand{\Pr}{\mathbb{P}}&#10;\newcommand{\E}{\mathbb{E}}&#10;\begin{document}&#10;&#10;\[&#10;\ldots&#10;\]&#10;&#10;\end{document}"/>
  <p:tag name="IGUANATEXSIZE" val="44"/>
  <p:tag name="IGUANATEXCURSOR" val="1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40724"/>
  <p:tag name="ORIGINALWIDTH" val="126.0109"/>
  <p:tag name="LATEXADDIN" val="\documentclass{article}&#10;\usepackage{amsmath,amssymb}&#10;\pagestyle{empty}&#10;\renewcommand{\Pr}{\mathbb{P}}&#10;\newcommand{\E}{\mathbb{E}}&#10;\begin{document}&#10;&#10;\[&#10;X_n&#10;\]&#10;&#10;\end{document}"/>
  <p:tag name="IGUANATEXSIZE" val="44"/>
  <p:tag name="IGUANATEXCURSOR" val="1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6258"/>
  <p:tag name="ORIGINALWIDTH" val="395.4343"/>
  <p:tag name="LATEXADDIN" val="\documentclass{article}&#10;\usepackage{amsmath,amssymb}&#10;\pagestyle{empty}&#10;\renewcommand{\Pr}{\mathbb{P}}&#10;\newcommand{\E}{\mathbb{E}}&#10;\begin{document}&#10;&#10;\[&#10;X_i = \begin{cases} 1; \\ 0; \end{cases}&#10;\]&#10;&#10;\end{document}"/>
  <p:tag name="IGUANATEXSIZE" val="44"/>
  <p:tag name="IGUANATEXCURSOR" val="1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463.2401"/>
  <p:tag name="LATEXADDIN" val="\documentclass{article}&#10;\usepackage{amsmath,amssymb}&#10;\pagestyle{empty}&#10;\renewcommand{\Pr}{\mathbb{P}}&#10;\newcommand{\E}{\mathbb{E}}&#10;\begin{document}&#10;&#10;\[&#10;\E[X_i] = \mu^\ast&#10;\]&#10;&#10;\end{document}"/>
  <p:tag name="IGUANATEXSIZE" val="44"/>
  <p:tag name="IGUANATEXCURSOR" val="1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80717"/>
  <p:tag name="ORIGINALWIDTH" val="112.8098"/>
  <p:tag name="LATEXADDIN" val="\documentclass{article}&#10;\usepackage{amsmath,amssymb}&#10;\pagestyle{empty}&#10;\renewcommand{\Pr}{\mathbb{P}}&#10;\newcommand{\E}{\mathbb{E}}&#10;\begin{document}&#10;&#10;\[&#10;X_1&#10;\]&#10;&#10;\end{document}"/>
  <p:tag name="IGUANATEXSIZE" val="44"/>
  <p:tag name="IGUANATEXCURSOR" val="1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80512"/>
  <p:tag name="ORIGINALWIDTH" val="75.60654"/>
  <p:tag name="LATEXADDIN" val="\documentclass{article}&#10;\usepackage{amsmath}&#10;\pagestyle{empty}&#10;\begin{document}&#10;&#10;\[&#10;e_1&#10;\]&#10;&#10;&#10;\end{document}"/>
  <p:tag name="IGUANATEXSIZE" val="28"/>
  <p:tag name="IGUANATEXCURSOR" val="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80717"/>
  <p:tag name="ORIGINALWIDTH" val="115.21"/>
  <p:tag name="LATEXADDIN" val="\documentclass{article}&#10;\usepackage{amsmath,amssymb}&#10;\pagestyle{empty}&#10;\renewcommand{\Pr}{\mathbb{P}}&#10;\newcommand{\E}{\mathbb{E}}&#10;\begin{document}&#10;&#10;\[&#10;X_2&#10;\]&#10;&#10;\end{document}"/>
  <p:tag name="IGUANATEXSIZE" val="44"/>
  <p:tag name="IGUANATEXCURSOR" val="1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00724"/>
  <p:tag name="ORIGINALWIDTH" val="115.81"/>
  <p:tag name="LATEXADDIN" val="\documentclass{article}&#10;\usepackage{amsmath,amssymb}&#10;\pagestyle{empty}&#10;\renewcommand{\Pr}{\mathbb{P}}&#10;\newcommand{\E}{\mathbb{E}}&#10;\begin{document}&#10;&#10;\[&#10;X_3&#10;\]&#10;&#10;\end{document}"/>
  <p:tag name="IGUANATEXSIZE" val="44"/>
  <p:tag name="IGUANATEXCURSOR" val="1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0087"/>
  <p:tag name="ORIGINALWIDTH" val="99.60866"/>
  <p:tag name="LATEXADDIN" val="\documentclass{article}&#10;\usepackage{amsmath,amssymb}&#10;\pagestyle{empty}&#10;\renewcommand{\Pr}{\mathbb{P}}&#10;\newcommand{\E}{\mathbb{E}}&#10;\begin{document}&#10;&#10;\[&#10;\ldots&#10;\]&#10;&#10;\end{document}"/>
  <p:tag name="IGUANATEXSIZE" val="44"/>
  <p:tag name="IGUANATEXCURSOR" val="1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40724"/>
  <p:tag name="ORIGINALWIDTH" val="126.0109"/>
  <p:tag name="LATEXADDIN" val="\documentclass{article}&#10;\usepackage{amsmath,amssymb}&#10;\pagestyle{empty}&#10;\renewcommand{\Pr}{\mathbb{P}}&#10;\newcommand{\E}{\mathbb{E}}&#10;\begin{document}&#10;&#10;\[&#10;X_n&#10;\]&#10;&#10;\end{document}"/>
  <p:tag name="IGUANATEXSIZE" val="44"/>
  <p:tag name="IGUANATEXCURSOR" val="1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6258"/>
  <p:tag name="ORIGINALWIDTH" val="395.4343"/>
  <p:tag name="LATEXADDIN" val="\documentclass{article}&#10;\usepackage{amsmath,amssymb}&#10;\pagestyle{empty}&#10;\renewcommand{\Pr}{\mathbb{P}}&#10;\newcommand{\E}{\mathbb{E}}&#10;\begin{document}&#10;&#10;\[&#10;X_i = \begin{cases} 1; \\ 0; \end{cases}&#10;\]&#10;&#10;\end{document}"/>
  <p:tag name="IGUANATEXSIZE" val="44"/>
  <p:tag name="IGUANATEXCURSOR" val="15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463.2401"/>
  <p:tag name="LATEXADDIN" val="\documentclass{article}&#10;\usepackage{amsmath,amssymb}&#10;\pagestyle{empty}&#10;\renewcommand{\Pr}{\mathbb{P}}&#10;\newcommand{\E}{\mathbb{E}}&#10;\begin{document}&#10;&#10;\[&#10;\E[X_i] = \mu^\ast&#10;\]&#10;&#10;\end{document}"/>
  <p:tag name="IGUANATEXSIZE" val="44"/>
  <p:tag name="IGUANATEXCURSOR" val="1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.00574"/>
  <p:tag name="ORIGINALWIDTH" val="67.20583"/>
  <p:tag name="LATEXADDIN" val="\documentclass{article}&#10;\usepackage{amsmath,amssymb}&#10;\pagestyle{empty}&#10;\renewcommand{\Pr}{\mathbb{P}}&#10;\newcommand{\E}{\mathbb{E}}&#10;\begin{document}&#10;&#10;\[&#10;+&#10;\]&#10;&#10;\end{document}"/>
  <p:tag name="IGUANATEXSIZE" val="44"/>
  <p:tag name="IGUANATEXCURSOR" val="1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.00574"/>
  <p:tag name="ORIGINALWIDTH" val="67.20583"/>
  <p:tag name="LATEXADDIN" val="\documentclass{article}&#10;\usepackage{amsmath,amssymb}&#10;\pagestyle{empty}&#10;\renewcommand{\Pr}{\mathbb{P}}&#10;\newcommand{\E}{\mathbb{E}}&#10;\begin{document}&#10;&#10;\[&#10;+&#10;\]&#10;&#10;\end{document}"/>
  <p:tag name="IGUANATEXSIZE" val="44"/>
  <p:tag name="IGUANATEXCURSOR" val="1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.00574"/>
  <p:tag name="ORIGINALWIDTH" val="67.20583"/>
  <p:tag name="LATEXADDIN" val="\documentclass{article}&#10;\usepackage{amsmath,amssymb}&#10;\pagestyle{empty}&#10;\renewcommand{\Pr}{\mathbb{P}}&#10;\newcommand{\E}{\mathbb{E}}&#10;\begin{document}&#10;&#10;\[&#10;+&#10;\]&#10;&#10;\end{document}"/>
  <p:tag name="IGUANATEXSIZE" val="44"/>
  <p:tag name="IGUANATEXCURSOR" val="1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.00574"/>
  <p:tag name="ORIGINALWIDTH" val="67.20583"/>
  <p:tag name="LATEXADDIN" val="\documentclass{article}&#10;\usepackage{amsmath,amssymb}&#10;\pagestyle{empty}&#10;\renewcommand{\Pr}{\mathbb{P}}&#10;\newcommand{\E}{\mathbb{E}}&#10;\begin{document}&#10;&#10;\[&#10;+&#10;\]&#10;&#10;\end{document}"/>
  <p:tag name="IGUANATEXSIZE" val="44"/>
  <p:tag name="IGUANATEXCURSOR" val="1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80512"/>
  <p:tag name="ORIGINALWIDTH" val="78.00677"/>
  <p:tag name="LATEXADDIN" val="\documentclass{article}&#10;\usepackage{amsmath}&#10;\pagestyle{empty}&#10;\begin{document}&#10;&#10;\[&#10;e_2&#10;\]&#10;&#10;&#10;\end{document}"/>
  <p:tag name="IGUANATEXSIZE" val="28"/>
  <p:tag name="IGUANATEXCURSOR" val="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54.60472"/>
  <p:tag name="LATEXADDIN" val="\documentclass{article}&#10;\usepackage{amsmath,amssymb}&#10;\pagestyle{empty}&#10;\renewcommand{\Pr}{\mathbb{P}}&#10;\newcommand{\E}{\mathbb{E}}&#10;\begin{document}&#10;&#10;\[&#10;n&#10;\]&#10;&#10;\end{document}"/>
  <p:tag name="IGUANATEXSIZE" val="44"/>
  <p:tag name="IGUANATEXCURSOR" val="1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1614.74"/>
  <p:tag name="LATEXADDIN" val="\documentclass{article}&#10;\usepackage{amsmath,amssymb}&#10;\pagestyle{empty}&#10;\renewcommand{\Pr}{\mathbb{P}}&#10;\newcommand{\E}{\mathbb{E}}&#10;\begin{document}&#10;&#10;\[&#10;\left| \overline{X}_n - \mu^\ast \right| \leq \sqrt{\frac{3\mu^\ast}{n}\log\frac{1}{\delta}}\quad \mbox{w.p. } 1 - \delta&#10;\]&#10;&#10;\end{document}"/>
  <p:tag name="IGUANATEXSIZE" val="44"/>
  <p:tag name="IGUANATEXCURSOR" val="2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98.6172"/>
  <p:tag name="LATEXADDIN" val="\documentclass{article}&#10;\usepackage{amsmath,amssymb}&#10;\pagestyle{empty}&#10;\begin{document}&#10;&#10;\[&#10;\mathbb E[X]&#10;\]&#10;&#10;\end{document}"/>
  <p:tag name="IGUANATEXSIZE" val="24"/>
  <p:tag name="IGUANATEXCURSOR" val="10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80591"/>
  <p:tag name="ORIGINALWIDTH" val="82.20708"/>
  <p:tag name="LATEXADDIN" val="\documentclass{article}&#10;\usepackage{amsmath,amssymb}&#10;\pagestyle{empty}&#10;\begin{document}&#10;&#10;\[&#10;X&#10;\]&#10;&#10;\end{document}"/>
  <p:tag name="IGUANATEXSIZE" val="24"/>
  <p:tag name="IGUANATEXCURSOR" val="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249.6217"/>
  <p:tag name="LATEXADDIN" val="\documentclass{article}&#10;\usepackage{amsmath,amssymb}&#10;\pagestyle{empty}&#10;\begin{document}&#10;&#10;\[&#10;\partial\mathbb P[X]&#10;\]&#10;&#10;\end{document}"/>
  <p:tag name="IGUANATEXSIZE" val="24"/>
  <p:tag name="IGUANATEXCURSOR" val="10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40724"/>
  <p:tag name="ORIGINALWIDTH" val="225.0195"/>
  <p:tag name="LATEXADDIN" val="\documentclass{article}&#10;\usepackage{amsmath,amssymb}&#10;\pagestyle{empty}&#10;\begin{document}&#10;&#10;\[&#10;X_{\max}&#10;\]&#10;&#10;\end{document}"/>
  <p:tag name="IGUANATEXSIZE" val="24"/>
  <p:tag name="IGUANATEXCURSOR" val="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00756"/>
  <p:tag name="ORIGINALWIDTH" val="733.8636"/>
  <p:tag name="LATEXADDIN" val="\documentclass{article}&#10;\usepackage{amsmath,amssymb}&#10;\pagestyle{empty}&#10;\renewcommand{\Pr}{\mathbb{P}}&#10;\newcommand{\E}{\mathbb{E}}&#10;\begin{document}&#10;&#10;\[&#10;X_{\max} &lt; 250\ \text{mm},&#10;\]&#10;&#10;\end{document}"/>
  <p:tag name="IGUANATEXSIZE" val="28"/>
  <p:tag name="IGUANATEXCURSOR" val="1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116.097"/>
  <p:tag name="LATEXADDIN" val="\documentclass{article}&#10;\usepackage{amsmath,amssymb}&#10;\pagestyle{empty}&#10;\renewcommand{\Pr}{\mathbb{P}}&#10;\newcommand{\E}{\mathbb{E}}&#10;\begin{document}&#10;&#10;\[&#10;\E[X] = 111.2 \pm 96.76\ \text{mm}&#10;\]&#10;&#10;\end{document}"/>
  <p:tag name="IGUANATEXSIZE" val="28"/>
  <p:tag name="IGUANATEXCURSOR" val="1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856.8743"/>
  <p:tag name="LATEXADDIN" val="\documentclass{article}&#10;\usepackage{amsmath,amssymb}&#10;\pagestyle{empty}&#10;\renewcommand{\Pr}{\mathbb{P}}&#10;\newcommand{\E}{\mathbb{E}}&#10;\begin{document}&#10;&#10;\[&#10;R = \theta^\ast_1 \cdot H + \theta^\ast_2\cdot W&#10;\]&#10;&#10;\end{document}"/>
  <p:tag name="IGUANATEXSIZE" val="36"/>
  <p:tag name="IGUANATEXCURSOR" val="1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709.8615"/>
  <p:tag name="LATEXADDIN" val="\documentclass{article}&#10;\usepackage{amsmath,amssymb}&#10;\pagestyle{empty}&#10;\renewcommand{\Pr}{\mathbb{P}}&#10;\newcommand{\E}{\mathbb{E}}&#10;\begin{document}&#10;&#10;\[&#10;R = f(H,W;\mathbf\theta^\ast)&#10;\]&#10;&#10;\end{document}"/>
  <p:tag name="IGUANATEXSIZE" val="36"/>
  <p:tag name="IGUANATEXCURSOR" val="1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14366</TotalTime>
  <Words>2134</Words>
  <Application>Microsoft Office PowerPoint</Application>
  <PresentationFormat>Widescreen</PresentationFormat>
  <Paragraphs>704</Paragraphs>
  <Slides>58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Mistral</vt:lpstr>
      <vt:lpstr>Times New Roman</vt:lpstr>
      <vt:lpstr>Wingdings</vt:lpstr>
      <vt:lpstr>Office Theme</vt:lpstr>
      <vt:lpstr>Will It Rain Tomorrow?</vt:lpstr>
      <vt:lpstr>Agenda for this talk</vt:lpstr>
      <vt:lpstr>A Big Thank You to the Organizers</vt:lpstr>
      <vt:lpstr>Will It Rain Tomorrow?</vt:lpstr>
      <vt:lpstr>Lack of Precise Modelling</vt:lpstr>
      <vt:lpstr>Other Applications</vt:lpstr>
      <vt:lpstr>Modelling Rain with the Flip of a Coin</vt:lpstr>
      <vt:lpstr>Probability Theory 101</vt:lpstr>
      <vt:lpstr>Primer on Random Variables</vt:lpstr>
      <vt:lpstr>Primer on Random Variables</vt:lpstr>
      <vt:lpstr>Concentration Inequalities</vt:lpstr>
      <vt:lpstr>Concentration Inequalities</vt:lpstr>
      <vt:lpstr>Concentration Inequalities</vt:lpstr>
      <vt:lpstr>Markov’s Inequality</vt:lpstr>
      <vt:lpstr>Markov’s Inequality</vt:lpstr>
      <vt:lpstr>Chebyshev’s Inequality</vt:lpstr>
      <vt:lpstr>Chernoff-Hoeffding’s Inequality</vt:lpstr>
      <vt:lpstr>Chernoff-Hoeffding’s Inequality</vt:lpstr>
      <vt:lpstr>Comparison of Tail Inequalities</vt:lpstr>
      <vt:lpstr>Comparison of Tail Inequalities</vt:lpstr>
      <vt:lpstr>Statistical Estimation I</vt:lpstr>
      <vt:lpstr>Estimating the Probability of Rain</vt:lpstr>
      <vt:lpstr>Estimating the Probability of Rain</vt:lpstr>
      <vt:lpstr>Estimating the Probability of Rain</vt:lpstr>
      <vt:lpstr>Estimating the Expected Amount of Rain</vt:lpstr>
      <vt:lpstr>Statistical Estimation II</vt:lpstr>
      <vt:lpstr>A Predictive Model for Rain</vt:lpstr>
      <vt:lpstr>Parametric Models for Prediction</vt:lpstr>
      <vt:lpstr>Estimating Parametric Models</vt:lpstr>
      <vt:lpstr>Empirical Risk Minimization</vt:lpstr>
      <vt:lpstr>Empirical Risk Minimization at Work</vt:lpstr>
      <vt:lpstr>Video Break</vt:lpstr>
      <vt:lpstr>What went on?</vt:lpstr>
      <vt:lpstr>What went on?</vt:lpstr>
      <vt:lpstr>Empirical Risk Minimization - Recap</vt:lpstr>
      <vt:lpstr>The Dangers of Love at First Sight</vt:lpstr>
      <vt:lpstr>The Dangers of Love at First Sight</vt:lpstr>
      <vt:lpstr>Enter Uniform Convergence</vt:lpstr>
      <vt:lpstr>Uniform Convergence – Singleton Hypothesis Class</vt:lpstr>
      <vt:lpstr>Uniform Convergence – Singleton Hypothesis Class</vt:lpstr>
      <vt:lpstr>Uniform Convergence – Finite Hypothesis Class</vt:lpstr>
      <vt:lpstr>Uniform Convergence – Finite Hypothesis Class</vt:lpstr>
      <vt:lpstr>Uniform Convergence – Infinite Hypothesis Class</vt:lpstr>
      <vt:lpstr>The Covering Argument</vt:lpstr>
      <vt:lpstr>The Covering Argument</vt:lpstr>
      <vt:lpstr>The Covering Argument</vt:lpstr>
      <vt:lpstr>The Covering Argument</vt:lpstr>
      <vt:lpstr>The Covering Argument</vt:lpstr>
      <vt:lpstr>The Covering Argument</vt:lpstr>
      <vt:lpstr>Capacity Measure: Covering Number</vt:lpstr>
      <vt:lpstr>Bias-Variance Tradeoff</vt:lpstr>
      <vt:lpstr>Covering Numbers: Examples</vt:lpstr>
      <vt:lpstr>Covering Numbers: Examples</vt:lpstr>
      <vt:lpstr>Covering Numbers: Examples</vt:lpstr>
      <vt:lpstr>Summary of the Argument</vt:lpstr>
      <vt:lpstr>Remarks</vt:lpstr>
      <vt:lpstr>Additional Resources</vt:lpstr>
      <vt:lpstr>Will It Rain Tomorrow?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Gentle Introduction to Concentration Inequalities and Statistical Learning Theory</dc:title>
  <dc:creator>Purushottam Kar</dc:creator>
  <cp:lastModifiedBy>Purushottam Kar</cp:lastModifiedBy>
  <cp:revision>753</cp:revision>
  <dcterms:created xsi:type="dcterms:W3CDTF">2015-06-11T04:43:25Z</dcterms:created>
  <dcterms:modified xsi:type="dcterms:W3CDTF">2015-06-25T18:39:02Z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