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9"/>
  </p:notesMasterIdLst>
  <p:sldIdLst>
    <p:sldId id="256" r:id="rId2"/>
    <p:sldId id="257" r:id="rId3"/>
    <p:sldId id="292" r:id="rId4"/>
    <p:sldId id="276" r:id="rId5"/>
    <p:sldId id="293" r:id="rId6"/>
    <p:sldId id="289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3" autoAdjust="0"/>
    <p:restoredTop sz="94660"/>
  </p:normalViewPr>
  <p:slideViewPr>
    <p:cSldViewPr>
      <p:cViewPr>
        <p:scale>
          <a:sx n="66" d="100"/>
          <a:sy n="66" d="100"/>
        </p:scale>
        <p:origin x="-151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D8818C-C829-47E4-872F-B5131BAC1295}" type="doc">
      <dgm:prSet loTypeId="urn:microsoft.com/office/officeart/2005/8/layout/b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15941D5-1352-48E8-A938-B5FE618E0B24}">
      <dgm:prSet phldrT="[Text]" custT="1"/>
      <dgm:spPr/>
      <dgm:t>
        <a:bodyPr/>
        <a:lstStyle/>
        <a:p>
          <a:r>
            <a:rPr lang="en-US" sz="1000" dirty="0" smtClean="0"/>
            <a:t>DO entering</a:t>
          </a:r>
        </a:p>
        <a:p>
          <a:r>
            <a:rPr lang="en-US" sz="1000" dirty="0" smtClean="0"/>
            <a:t>WHAT IIT-gate</a:t>
          </a:r>
        </a:p>
        <a:p>
          <a:r>
            <a:rPr lang="en-US" sz="1000" dirty="0" smtClean="0"/>
            <a:t>DIRN straight</a:t>
          </a:r>
        </a:p>
        <a:p>
          <a:r>
            <a:rPr lang="en-US" sz="1000" dirty="0" smtClean="0"/>
            <a:t>FOR 1.2 km</a:t>
          </a:r>
          <a:endParaRPr lang="en-US" sz="1000" dirty="0"/>
        </a:p>
      </dgm:t>
    </dgm:pt>
    <dgm:pt modelId="{5D59322D-1830-4230-A2F4-1F0ADF284293}" type="parTrans" cxnId="{C93DCFCF-CD8D-41D7-A521-22123A6CC9BC}">
      <dgm:prSet/>
      <dgm:spPr/>
      <dgm:t>
        <a:bodyPr/>
        <a:lstStyle/>
        <a:p>
          <a:endParaRPr lang="en-US" sz="2000"/>
        </a:p>
      </dgm:t>
    </dgm:pt>
    <dgm:pt modelId="{2ACE19A6-171F-4DEE-8CA8-190E33A009AB}" type="sibTrans" cxnId="{C93DCFCF-CD8D-41D7-A521-22123A6CC9BC}">
      <dgm:prSet/>
      <dgm:spPr/>
      <dgm:t>
        <a:bodyPr/>
        <a:lstStyle/>
        <a:p>
          <a:endParaRPr lang="en-US" sz="2000"/>
        </a:p>
      </dgm:t>
    </dgm:pt>
    <dgm:pt modelId="{7ABD0FF1-71B7-44B9-96BC-BC2A06D43DAA}">
      <dgm:prSet phldrT="[Text]" custT="1"/>
      <dgm:spPr/>
      <dgm:t>
        <a:bodyPr/>
        <a:lstStyle/>
        <a:p>
          <a:r>
            <a:rPr lang="en-US" sz="1000" dirty="0" smtClean="0"/>
            <a:t>DO Take</a:t>
          </a:r>
        </a:p>
        <a:p>
          <a:r>
            <a:rPr lang="en-US" sz="1000" dirty="0" smtClean="0"/>
            <a:t>WHAT left</a:t>
          </a:r>
        </a:p>
        <a:p>
          <a:r>
            <a:rPr lang="en-US" sz="1000" dirty="0" smtClean="0"/>
            <a:t>FROM T-junction</a:t>
          </a:r>
        </a:p>
        <a:p>
          <a:r>
            <a:rPr lang="en-US" sz="1000" dirty="0" smtClean="0"/>
            <a:t>AT Hall-2</a:t>
          </a:r>
          <a:endParaRPr lang="en-US" sz="1000" dirty="0"/>
        </a:p>
      </dgm:t>
    </dgm:pt>
    <dgm:pt modelId="{CE632CA7-29CB-431B-BEFD-1A41359FDE49}" type="parTrans" cxnId="{E2442B01-5B8E-4324-A9F1-F0CBCA9500AA}">
      <dgm:prSet/>
      <dgm:spPr/>
      <dgm:t>
        <a:bodyPr/>
        <a:lstStyle/>
        <a:p>
          <a:endParaRPr lang="en-US" sz="2000"/>
        </a:p>
      </dgm:t>
    </dgm:pt>
    <dgm:pt modelId="{957F3881-39D8-498A-A5A5-8088544CC7CE}" type="sibTrans" cxnId="{E2442B01-5B8E-4324-A9F1-F0CBCA9500AA}">
      <dgm:prSet/>
      <dgm:spPr/>
      <dgm:t>
        <a:bodyPr/>
        <a:lstStyle/>
        <a:p>
          <a:endParaRPr lang="en-US" sz="2000"/>
        </a:p>
      </dgm:t>
    </dgm:pt>
    <dgm:pt modelId="{F90D6A94-C1A5-438B-874B-EF65E14868D7}">
      <dgm:prSet phldrT="[Text]" custT="1"/>
      <dgm:spPr/>
      <dgm:t>
        <a:bodyPr/>
        <a:lstStyle/>
        <a:p>
          <a:r>
            <a:rPr lang="en-US" sz="1000" dirty="0" smtClean="0"/>
            <a:t>DIRN right</a:t>
          </a:r>
        </a:p>
        <a:p>
          <a:r>
            <a:rPr lang="en-US" sz="1000" dirty="0" smtClean="0"/>
            <a:t>AFTER tennis-court</a:t>
          </a:r>
          <a:endParaRPr lang="en-US" sz="1000" dirty="0"/>
        </a:p>
      </dgm:t>
    </dgm:pt>
    <dgm:pt modelId="{49C5ADBB-74DB-4688-AC52-61D9E65733CE}" type="parTrans" cxnId="{B59FF32B-7BC5-4E52-9459-2B0204FC1B73}">
      <dgm:prSet/>
      <dgm:spPr/>
      <dgm:t>
        <a:bodyPr/>
        <a:lstStyle/>
        <a:p>
          <a:endParaRPr lang="en-US" sz="2000"/>
        </a:p>
      </dgm:t>
    </dgm:pt>
    <dgm:pt modelId="{4E9B96B3-1A8A-4313-9B1B-3EB418E99627}" type="sibTrans" cxnId="{B59FF32B-7BC5-4E52-9459-2B0204FC1B73}">
      <dgm:prSet/>
      <dgm:spPr/>
      <dgm:t>
        <a:bodyPr/>
        <a:lstStyle/>
        <a:p>
          <a:endParaRPr lang="en-US" sz="2000"/>
        </a:p>
      </dgm:t>
    </dgm:pt>
    <dgm:pt modelId="{7CD30068-832C-4301-84CC-A6778EDCFF30}">
      <dgm:prSet phldrT="[Text]" custT="1"/>
      <dgm:spPr/>
      <dgm:t>
        <a:bodyPr/>
        <a:lstStyle/>
        <a:p>
          <a:r>
            <a:rPr lang="en-US" sz="1000" dirty="0" smtClean="0"/>
            <a:t>DIRN straight</a:t>
          </a:r>
        </a:p>
        <a:p>
          <a:r>
            <a:rPr lang="en-US" sz="1000" dirty="0" smtClean="0"/>
            <a:t>FOR 100 m.</a:t>
          </a:r>
        </a:p>
        <a:p>
          <a:r>
            <a:rPr lang="en-US" sz="1000" dirty="0" smtClean="0"/>
            <a:t>DO Take</a:t>
          </a:r>
        </a:p>
        <a:p>
          <a:r>
            <a:rPr lang="en-US" sz="1000" dirty="0" smtClean="0"/>
            <a:t>WHAT left</a:t>
          </a:r>
        </a:p>
        <a:p>
          <a:r>
            <a:rPr lang="en-US" sz="1000" dirty="0" smtClean="0"/>
            <a:t>FROM T-junction</a:t>
          </a:r>
          <a:endParaRPr lang="en-US" sz="1000" dirty="0"/>
        </a:p>
      </dgm:t>
    </dgm:pt>
    <dgm:pt modelId="{A4C23EEA-D65D-40CC-BC88-7B8B4EBBE6ED}" type="parTrans" cxnId="{083169A3-1FDA-43F3-BCDB-1BB98D7F1A8F}">
      <dgm:prSet/>
      <dgm:spPr/>
      <dgm:t>
        <a:bodyPr/>
        <a:lstStyle/>
        <a:p>
          <a:endParaRPr lang="en-US" sz="2000"/>
        </a:p>
      </dgm:t>
    </dgm:pt>
    <dgm:pt modelId="{16163E79-7F65-4593-9772-19C85F7CC76E}" type="sibTrans" cxnId="{083169A3-1FDA-43F3-BCDB-1BB98D7F1A8F}">
      <dgm:prSet/>
      <dgm:spPr/>
      <dgm:t>
        <a:bodyPr/>
        <a:lstStyle/>
        <a:p>
          <a:endParaRPr lang="en-US" sz="2000"/>
        </a:p>
      </dgm:t>
    </dgm:pt>
    <dgm:pt modelId="{6322BB50-A650-44F0-98CA-10E047DDBED3}">
      <dgm:prSet phldrT="[Text]" custT="1"/>
      <dgm:spPr/>
      <dgm:t>
        <a:bodyPr/>
        <a:lstStyle/>
        <a:p>
          <a:r>
            <a:rPr lang="en-US" sz="1000" dirty="0" smtClean="0"/>
            <a:t>DO reaching</a:t>
          </a:r>
        </a:p>
        <a:p>
          <a:r>
            <a:rPr lang="en-US" sz="1000" dirty="0" smtClean="0"/>
            <a:t>WHAT T-junction</a:t>
          </a:r>
          <a:endParaRPr lang="en-US" sz="1000" dirty="0"/>
        </a:p>
      </dgm:t>
    </dgm:pt>
    <dgm:pt modelId="{89B9849F-5093-407B-BE25-89709246CFB1}" type="parTrans" cxnId="{197AE197-0A8A-48DB-B378-E74D0EF3AE81}">
      <dgm:prSet/>
      <dgm:spPr/>
      <dgm:t>
        <a:bodyPr/>
        <a:lstStyle/>
        <a:p>
          <a:endParaRPr lang="en-US" sz="2000"/>
        </a:p>
      </dgm:t>
    </dgm:pt>
    <dgm:pt modelId="{87DD60E9-0CAE-436A-897D-423B248558E6}" type="sibTrans" cxnId="{197AE197-0A8A-48DB-B378-E74D0EF3AE81}">
      <dgm:prSet/>
      <dgm:spPr/>
      <dgm:t>
        <a:bodyPr/>
        <a:lstStyle/>
        <a:p>
          <a:endParaRPr lang="en-US" sz="2000"/>
        </a:p>
      </dgm:t>
    </dgm:pt>
    <dgm:pt modelId="{4BA718A8-7F04-4175-B9B7-F97CE04AE02E}">
      <dgm:prSet phldrT="[Text]" custT="1"/>
      <dgm:spPr/>
      <dgm:t>
        <a:bodyPr/>
        <a:lstStyle/>
        <a:p>
          <a:r>
            <a:rPr lang="en-US" sz="1000" dirty="0" smtClean="0"/>
            <a:t>DO take</a:t>
          </a:r>
        </a:p>
        <a:p>
          <a:r>
            <a:rPr lang="en-US" sz="1000" dirty="0" smtClean="0"/>
            <a:t>WHAT right</a:t>
          </a:r>
          <a:endParaRPr lang="en-US" sz="1000" dirty="0"/>
        </a:p>
      </dgm:t>
    </dgm:pt>
    <dgm:pt modelId="{29855B72-D030-47F0-AC91-60FC74D49727}" type="parTrans" cxnId="{BC8EDBCD-8332-4AF4-B605-DD8E4A1CABFF}">
      <dgm:prSet/>
      <dgm:spPr/>
      <dgm:t>
        <a:bodyPr/>
        <a:lstStyle/>
        <a:p>
          <a:endParaRPr lang="en-US" sz="2000"/>
        </a:p>
      </dgm:t>
    </dgm:pt>
    <dgm:pt modelId="{6331A96E-384B-4B61-969F-2AE8BA498153}" type="sibTrans" cxnId="{BC8EDBCD-8332-4AF4-B605-DD8E4A1CABFF}">
      <dgm:prSet/>
      <dgm:spPr/>
      <dgm:t>
        <a:bodyPr/>
        <a:lstStyle/>
        <a:p>
          <a:endParaRPr lang="en-US" sz="2000"/>
        </a:p>
      </dgm:t>
    </dgm:pt>
    <dgm:pt modelId="{65FF946A-E365-442F-B9D4-1798984BB6D5}">
      <dgm:prSet phldrT="[Text]" custT="1"/>
      <dgm:spPr/>
      <dgm:t>
        <a:bodyPr/>
        <a:lstStyle/>
        <a:p>
          <a:r>
            <a:rPr lang="en-US" sz="1000" dirty="0" smtClean="0"/>
            <a:t>DIRN straight</a:t>
          </a:r>
        </a:p>
        <a:p>
          <a:r>
            <a:rPr lang="en-US" sz="1000" dirty="0" smtClean="0"/>
            <a:t>FOR 100 m</a:t>
          </a:r>
          <a:endParaRPr lang="en-US" sz="1000" dirty="0"/>
        </a:p>
      </dgm:t>
    </dgm:pt>
    <dgm:pt modelId="{9477C89A-1C66-4C39-95AA-1DD144E23F11}" type="parTrans" cxnId="{89FEE4CC-45F2-4583-9A7F-33E128815A1D}">
      <dgm:prSet/>
      <dgm:spPr/>
      <dgm:t>
        <a:bodyPr/>
        <a:lstStyle/>
        <a:p>
          <a:endParaRPr lang="en-US" sz="2000"/>
        </a:p>
      </dgm:t>
    </dgm:pt>
    <dgm:pt modelId="{0197E774-60AC-4CD4-A553-8A4A13F78B91}" type="sibTrans" cxnId="{89FEE4CC-45F2-4583-9A7F-33E128815A1D}">
      <dgm:prSet/>
      <dgm:spPr/>
      <dgm:t>
        <a:bodyPr/>
        <a:lstStyle/>
        <a:p>
          <a:endParaRPr lang="en-US" sz="2000"/>
        </a:p>
      </dgm:t>
    </dgm:pt>
    <dgm:pt modelId="{5ECA1487-4F8E-4EB9-9905-B7FEC6734657}">
      <dgm:prSet phldrT="[Text]" custT="1"/>
      <dgm:spPr/>
      <dgm:t>
        <a:bodyPr/>
        <a:lstStyle/>
        <a:p>
          <a:r>
            <a:rPr lang="en-US" sz="1000" dirty="0" smtClean="0"/>
            <a:t>DO take</a:t>
          </a:r>
        </a:p>
        <a:p>
          <a:r>
            <a:rPr lang="en-US" sz="1000" dirty="0" smtClean="0"/>
            <a:t>WHAT left</a:t>
          </a:r>
        </a:p>
        <a:p>
          <a:r>
            <a:rPr lang="en-US" sz="1000" dirty="0" smtClean="0"/>
            <a:t>WHICH first</a:t>
          </a:r>
          <a:endParaRPr lang="en-US" sz="1000" dirty="0"/>
        </a:p>
      </dgm:t>
    </dgm:pt>
    <dgm:pt modelId="{D420B56D-FEED-4FC9-BFF1-B2CD4F205D70}" type="parTrans" cxnId="{027BAECF-EC56-4E44-B617-06CC5DA14988}">
      <dgm:prSet/>
      <dgm:spPr/>
      <dgm:t>
        <a:bodyPr/>
        <a:lstStyle/>
        <a:p>
          <a:endParaRPr lang="en-US" sz="2000"/>
        </a:p>
      </dgm:t>
    </dgm:pt>
    <dgm:pt modelId="{057F92F7-F6BA-4065-85EB-73B3AB1CCAF4}" type="sibTrans" cxnId="{027BAECF-EC56-4E44-B617-06CC5DA14988}">
      <dgm:prSet/>
      <dgm:spPr/>
      <dgm:t>
        <a:bodyPr/>
        <a:lstStyle/>
        <a:p>
          <a:endParaRPr lang="en-US" sz="2000"/>
        </a:p>
      </dgm:t>
    </dgm:pt>
    <dgm:pt modelId="{1BDE4309-5405-47DA-A97C-820CE7C27C0A}">
      <dgm:prSet custT="1"/>
      <dgm:spPr/>
      <dgm:t>
        <a:bodyPr/>
        <a:lstStyle/>
        <a:p>
          <a:r>
            <a:rPr lang="en-US" sz="1000" dirty="0" smtClean="0"/>
            <a:t>WHAT Hall-9</a:t>
          </a:r>
        </a:p>
        <a:p>
          <a:r>
            <a:rPr lang="en-US" sz="1000" dirty="0" smtClean="0"/>
            <a:t>WHERE right</a:t>
          </a:r>
          <a:endParaRPr lang="en-US" sz="1000" dirty="0"/>
        </a:p>
      </dgm:t>
    </dgm:pt>
    <dgm:pt modelId="{AE233135-AA8E-4F02-BAB3-AD66EC49F968}" type="parTrans" cxnId="{8FA7ABDD-187D-4889-9C4E-5D6F502DA977}">
      <dgm:prSet/>
      <dgm:spPr/>
      <dgm:t>
        <a:bodyPr/>
        <a:lstStyle/>
        <a:p>
          <a:endParaRPr lang="en-US" sz="2000"/>
        </a:p>
      </dgm:t>
    </dgm:pt>
    <dgm:pt modelId="{61BC1DFE-94EF-484A-8843-4A943ACC51C8}" type="sibTrans" cxnId="{8FA7ABDD-187D-4889-9C4E-5D6F502DA977}">
      <dgm:prSet/>
      <dgm:spPr/>
      <dgm:t>
        <a:bodyPr/>
        <a:lstStyle/>
        <a:p>
          <a:endParaRPr lang="en-US" sz="2000"/>
        </a:p>
      </dgm:t>
    </dgm:pt>
    <dgm:pt modelId="{E57906A1-2A4A-4C08-885C-23F697077B3F}" type="pres">
      <dgm:prSet presAssocID="{51D8818C-C829-47E4-872F-B5131BAC129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65C9DA-5105-45BA-96F6-6650E63FD84E}" type="pres">
      <dgm:prSet presAssocID="{D15941D5-1352-48E8-A938-B5FE618E0B24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58A6A3-8AE8-4950-8FFC-681F6976D5F2}" type="pres">
      <dgm:prSet presAssocID="{2ACE19A6-171F-4DEE-8CA8-190E33A009AB}" presName="sibTrans" presStyleLbl="sibTrans1D1" presStyleIdx="0" presStyleCnt="8"/>
      <dgm:spPr/>
      <dgm:t>
        <a:bodyPr/>
        <a:lstStyle/>
        <a:p>
          <a:endParaRPr lang="en-US"/>
        </a:p>
      </dgm:t>
    </dgm:pt>
    <dgm:pt modelId="{27555CAA-F89C-46FB-AA6F-6DF609702CE5}" type="pres">
      <dgm:prSet presAssocID="{2ACE19A6-171F-4DEE-8CA8-190E33A009AB}" presName="connectorText" presStyleLbl="sibTrans1D1" presStyleIdx="0" presStyleCnt="8"/>
      <dgm:spPr/>
      <dgm:t>
        <a:bodyPr/>
        <a:lstStyle/>
        <a:p>
          <a:endParaRPr lang="en-US"/>
        </a:p>
      </dgm:t>
    </dgm:pt>
    <dgm:pt modelId="{9E400C54-E46E-4C07-86B1-94F49E43E30D}" type="pres">
      <dgm:prSet presAssocID="{7ABD0FF1-71B7-44B9-96BC-BC2A06D43DA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C37FC-AEC0-4AA7-B922-F59C3663AB4E}" type="pres">
      <dgm:prSet presAssocID="{957F3881-39D8-498A-A5A5-8088544CC7CE}" presName="sibTrans" presStyleLbl="sibTrans1D1" presStyleIdx="1" presStyleCnt="8"/>
      <dgm:spPr/>
      <dgm:t>
        <a:bodyPr/>
        <a:lstStyle/>
        <a:p>
          <a:endParaRPr lang="en-US"/>
        </a:p>
      </dgm:t>
    </dgm:pt>
    <dgm:pt modelId="{0DE2F088-5899-4E61-A0D5-7A38A5F894B6}" type="pres">
      <dgm:prSet presAssocID="{957F3881-39D8-498A-A5A5-8088544CC7CE}" presName="connectorText" presStyleLbl="sibTrans1D1" presStyleIdx="1" presStyleCnt="8"/>
      <dgm:spPr/>
      <dgm:t>
        <a:bodyPr/>
        <a:lstStyle/>
        <a:p>
          <a:endParaRPr lang="en-US"/>
        </a:p>
      </dgm:t>
    </dgm:pt>
    <dgm:pt modelId="{479B7C7E-7145-4E65-9AAE-FAB704EF3076}" type="pres">
      <dgm:prSet presAssocID="{F90D6A94-C1A5-438B-874B-EF65E14868D7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E357E1-22EE-4F9A-B0E5-242DF8C3E0C8}" type="pres">
      <dgm:prSet presAssocID="{4E9B96B3-1A8A-4313-9B1B-3EB418E99627}" presName="sibTrans" presStyleLbl="sibTrans1D1" presStyleIdx="2" presStyleCnt="8"/>
      <dgm:spPr/>
      <dgm:t>
        <a:bodyPr/>
        <a:lstStyle/>
        <a:p>
          <a:endParaRPr lang="en-US"/>
        </a:p>
      </dgm:t>
    </dgm:pt>
    <dgm:pt modelId="{CBE5AC57-BB1A-42A5-933E-61FA258CC5FD}" type="pres">
      <dgm:prSet presAssocID="{4E9B96B3-1A8A-4313-9B1B-3EB418E99627}" presName="connectorText" presStyleLbl="sibTrans1D1" presStyleIdx="2" presStyleCnt="8"/>
      <dgm:spPr/>
      <dgm:t>
        <a:bodyPr/>
        <a:lstStyle/>
        <a:p>
          <a:endParaRPr lang="en-US"/>
        </a:p>
      </dgm:t>
    </dgm:pt>
    <dgm:pt modelId="{7DCEC517-8296-42CD-8F5B-9D3E3A8DA7ED}" type="pres">
      <dgm:prSet presAssocID="{7CD30068-832C-4301-84CC-A6778EDCFF30}" presName="node" presStyleLbl="node1" presStyleIdx="3" presStyleCnt="9" custScaleY="127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2A2C5-C620-4021-887E-4154F34D15BE}" type="pres">
      <dgm:prSet presAssocID="{16163E79-7F65-4593-9772-19C85F7CC76E}" presName="sibTrans" presStyleLbl="sibTrans1D1" presStyleIdx="3" presStyleCnt="8"/>
      <dgm:spPr/>
      <dgm:t>
        <a:bodyPr/>
        <a:lstStyle/>
        <a:p>
          <a:endParaRPr lang="en-US"/>
        </a:p>
      </dgm:t>
    </dgm:pt>
    <dgm:pt modelId="{7BADEABF-4955-4828-AFD5-66477D935519}" type="pres">
      <dgm:prSet presAssocID="{16163E79-7F65-4593-9772-19C85F7CC76E}" presName="connectorText" presStyleLbl="sibTrans1D1" presStyleIdx="3" presStyleCnt="8"/>
      <dgm:spPr/>
      <dgm:t>
        <a:bodyPr/>
        <a:lstStyle/>
        <a:p>
          <a:endParaRPr lang="en-US"/>
        </a:p>
      </dgm:t>
    </dgm:pt>
    <dgm:pt modelId="{ED5BD545-2B48-4570-8E2F-B1CAFB4B0AC5}" type="pres">
      <dgm:prSet presAssocID="{6322BB50-A650-44F0-98CA-10E047DDBED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3D01BF-3000-4BAE-B260-DE5434194234}" type="pres">
      <dgm:prSet presAssocID="{87DD60E9-0CAE-436A-897D-423B248558E6}" presName="sibTrans" presStyleLbl="sibTrans1D1" presStyleIdx="4" presStyleCnt="8"/>
      <dgm:spPr/>
      <dgm:t>
        <a:bodyPr/>
        <a:lstStyle/>
        <a:p>
          <a:endParaRPr lang="en-US"/>
        </a:p>
      </dgm:t>
    </dgm:pt>
    <dgm:pt modelId="{4D03F910-C490-41BC-930C-2830A2470769}" type="pres">
      <dgm:prSet presAssocID="{87DD60E9-0CAE-436A-897D-423B248558E6}" presName="connectorText" presStyleLbl="sibTrans1D1" presStyleIdx="4" presStyleCnt="8"/>
      <dgm:spPr/>
      <dgm:t>
        <a:bodyPr/>
        <a:lstStyle/>
        <a:p>
          <a:endParaRPr lang="en-US"/>
        </a:p>
      </dgm:t>
    </dgm:pt>
    <dgm:pt modelId="{A78FA53B-D55A-4917-ACA8-F98AD00508FA}" type="pres">
      <dgm:prSet presAssocID="{4BA718A8-7F04-4175-B9B7-F97CE04AE02E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D6BAB-1F9D-4143-AF90-E1BE33C670D5}" type="pres">
      <dgm:prSet presAssocID="{6331A96E-384B-4B61-969F-2AE8BA498153}" presName="sibTrans" presStyleLbl="sibTrans1D1" presStyleIdx="5" presStyleCnt="8"/>
      <dgm:spPr/>
      <dgm:t>
        <a:bodyPr/>
        <a:lstStyle/>
        <a:p>
          <a:endParaRPr lang="en-US"/>
        </a:p>
      </dgm:t>
    </dgm:pt>
    <dgm:pt modelId="{586373DA-0D6B-4FD1-AD8E-8A5C8333B441}" type="pres">
      <dgm:prSet presAssocID="{6331A96E-384B-4B61-969F-2AE8BA498153}" presName="connectorText" presStyleLbl="sibTrans1D1" presStyleIdx="5" presStyleCnt="8"/>
      <dgm:spPr/>
      <dgm:t>
        <a:bodyPr/>
        <a:lstStyle/>
        <a:p>
          <a:endParaRPr lang="en-US"/>
        </a:p>
      </dgm:t>
    </dgm:pt>
    <dgm:pt modelId="{9E6BF1CB-D2D1-4DD2-BAE3-5C7407641B15}" type="pres">
      <dgm:prSet presAssocID="{65FF946A-E365-442F-B9D4-1798984BB6D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46627E-AF9C-4E6B-A73A-1199E185510F}" type="pres">
      <dgm:prSet presAssocID="{0197E774-60AC-4CD4-A553-8A4A13F78B91}" presName="sibTrans" presStyleLbl="sibTrans1D1" presStyleIdx="6" presStyleCnt="8"/>
      <dgm:spPr/>
      <dgm:t>
        <a:bodyPr/>
        <a:lstStyle/>
        <a:p>
          <a:endParaRPr lang="en-US"/>
        </a:p>
      </dgm:t>
    </dgm:pt>
    <dgm:pt modelId="{C9FBEC53-75F8-4CBA-8599-E8BA97E9A06A}" type="pres">
      <dgm:prSet presAssocID="{0197E774-60AC-4CD4-A553-8A4A13F78B91}" presName="connectorText" presStyleLbl="sibTrans1D1" presStyleIdx="6" presStyleCnt="8"/>
      <dgm:spPr/>
      <dgm:t>
        <a:bodyPr/>
        <a:lstStyle/>
        <a:p>
          <a:endParaRPr lang="en-US"/>
        </a:p>
      </dgm:t>
    </dgm:pt>
    <dgm:pt modelId="{DFF76456-4E4E-4807-8F04-52728268863C}" type="pres">
      <dgm:prSet presAssocID="{5ECA1487-4F8E-4EB9-9905-B7FEC6734657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1F233B-27AD-4D04-B781-75AA78A9B953}" type="pres">
      <dgm:prSet presAssocID="{057F92F7-F6BA-4065-85EB-73B3AB1CCAF4}" presName="sibTrans" presStyleLbl="sibTrans1D1" presStyleIdx="7" presStyleCnt="8"/>
      <dgm:spPr/>
      <dgm:t>
        <a:bodyPr/>
        <a:lstStyle/>
        <a:p>
          <a:endParaRPr lang="en-US"/>
        </a:p>
      </dgm:t>
    </dgm:pt>
    <dgm:pt modelId="{FA590DBE-7870-473B-A5CB-083DDBD92CDF}" type="pres">
      <dgm:prSet presAssocID="{057F92F7-F6BA-4065-85EB-73B3AB1CCAF4}" presName="connectorText" presStyleLbl="sibTrans1D1" presStyleIdx="7" presStyleCnt="8"/>
      <dgm:spPr/>
      <dgm:t>
        <a:bodyPr/>
        <a:lstStyle/>
        <a:p>
          <a:endParaRPr lang="en-US"/>
        </a:p>
      </dgm:t>
    </dgm:pt>
    <dgm:pt modelId="{9D3A3892-EBE9-4070-B354-12E465DFC695}" type="pres">
      <dgm:prSet presAssocID="{1BDE4309-5405-47DA-A97C-820CE7C27C0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20FD25-EB9C-4C2F-B387-AAC501E912E3}" type="presOf" srcId="{4E9B96B3-1A8A-4313-9B1B-3EB418E99627}" destId="{C7E357E1-22EE-4F9A-B0E5-242DF8C3E0C8}" srcOrd="0" destOrd="0" presId="urn:microsoft.com/office/officeart/2005/8/layout/bProcess3"/>
    <dgm:cxn modelId="{C93DCFCF-CD8D-41D7-A521-22123A6CC9BC}" srcId="{51D8818C-C829-47E4-872F-B5131BAC1295}" destId="{D15941D5-1352-48E8-A938-B5FE618E0B24}" srcOrd="0" destOrd="0" parTransId="{5D59322D-1830-4230-A2F4-1F0ADF284293}" sibTransId="{2ACE19A6-171F-4DEE-8CA8-190E33A009AB}"/>
    <dgm:cxn modelId="{4C74BA1F-665E-49EC-B614-9BE97691203B}" type="presOf" srcId="{6322BB50-A650-44F0-98CA-10E047DDBED3}" destId="{ED5BD545-2B48-4570-8E2F-B1CAFB4B0AC5}" srcOrd="0" destOrd="0" presId="urn:microsoft.com/office/officeart/2005/8/layout/bProcess3"/>
    <dgm:cxn modelId="{BC8EDBCD-8332-4AF4-B605-DD8E4A1CABFF}" srcId="{51D8818C-C829-47E4-872F-B5131BAC1295}" destId="{4BA718A8-7F04-4175-B9B7-F97CE04AE02E}" srcOrd="5" destOrd="0" parTransId="{29855B72-D030-47F0-AC91-60FC74D49727}" sibTransId="{6331A96E-384B-4B61-969F-2AE8BA498153}"/>
    <dgm:cxn modelId="{667CD146-9595-4B2B-BD44-1E4B80405882}" type="presOf" srcId="{4BA718A8-7F04-4175-B9B7-F97CE04AE02E}" destId="{A78FA53B-D55A-4917-ACA8-F98AD00508FA}" srcOrd="0" destOrd="0" presId="urn:microsoft.com/office/officeart/2005/8/layout/bProcess3"/>
    <dgm:cxn modelId="{027BAECF-EC56-4E44-B617-06CC5DA14988}" srcId="{51D8818C-C829-47E4-872F-B5131BAC1295}" destId="{5ECA1487-4F8E-4EB9-9905-B7FEC6734657}" srcOrd="7" destOrd="0" parTransId="{D420B56D-FEED-4FC9-BFF1-B2CD4F205D70}" sibTransId="{057F92F7-F6BA-4065-85EB-73B3AB1CCAF4}"/>
    <dgm:cxn modelId="{8876922F-E0DF-468B-85B2-7E1AC5E2F5B2}" type="presOf" srcId="{1BDE4309-5405-47DA-A97C-820CE7C27C0A}" destId="{9D3A3892-EBE9-4070-B354-12E465DFC695}" srcOrd="0" destOrd="0" presId="urn:microsoft.com/office/officeart/2005/8/layout/bProcess3"/>
    <dgm:cxn modelId="{5449F6B1-24E9-4C8C-886F-5FEE35F0CB72}" type="presOf" srcId="{0197E774-60AC-4CD4-A553-8A4A13F78B91}" destId="{D446627E-AF9C-4E6B-A73A-1199E185510F}" srcOrd="0" destOrd="0" presId="urn:microsoft.com/office/officeart/2005/8/layout/bProcess3"/>
    <dgm:cxn modelId="{C8DE577F-5998-482D-A267-438D8BBB4FA5}" type="presOf" srcId="{D15941D5-1352-48E8-A938-B5FE618E0B24}" destId="{4A65C9DA-5105-45BA-96F6-6650E63FD84E}" srcOrd="0" destOrd="0" presId="urn:microsoft.com/office/officeart/2005/8/layout/bProcess3"/>
    <dgm:cxn modelId="{D152EB7A-458B-440A-B3A3-FF75E34E2114}" type="presOf" srcId="{057F92F7-F6BA-4065-85EB-73B3AB1CCAF4}" destId="{FA590DBE-7870-473B-A5CB-083DDBD92CDF}" srcOrd="1" destOrd="0" presId="urn:microsoft.com/office/officeart/2005/8/layout/bProcess3"/>
    <dgm:cxn modelId="{2F60F068-A6F8-475B-A987-23E0FA295964}" type="presOf" srcId="{957F3881-39D8-498A-A5A5-8088544CC7CE}" destId="{0DE2F088-5899-4E61-A0D5-7A38A5F894B6}" srcOrd="1" destOrd="0" presId="urn:microsoft.com/office/officeart/2005/8/layout/bProcess3"/>
    <dgm:cxn modelId="{3504902B-036E-473C-A384-8D30B4ADA320}" type="presOf" srcId="{0197E774-60AC-4CD4-A553-8A4A13F78B91}" destId="{C9FBEC53-75F8-4CBA-8599-E8BA97E9A06A}" srcOrd="1" destOrd="0" presId="urn:microsoft.com/office/officeart/2005/8/layout/bProcess3"/>
    <dgm:cxn modelId="{37C9E3A9-2560-4B2D-AE12-EC4295E04098}" type="presOf" srcId="{957F3881-39D8-498A-A5A5-8088544CC7CE}" destId="{8BEC37FC-AEC0-4AA7-B922-F59C3663AB4E}" srcOrd="0" destOrd="0" presId="urn:microsoft.com/office/officeart/2005/8/layout/bProcess3"/>
    <dgm:cxn modelId="{6B56AF5A-4041-43BC-B550-73894C048CBB}" type="presOf" srcId="{6331A96E-384B-4B61-969F-2AE8BA498153}" destId="{586373DA-0D6B-4FD1-AD8E-8A5C8333B441}" srcOrd="1" destOrd="0" presId="urn:microsoft.com/office/officeart/2005/8/layout/bProcess3"/>
    <dgm:cxn modelId="{94DE365E-E611-4867-B7AA-107D9764D10C}" type="presOf" srcId="{2ACE19A6-171F-4DEE-8CA8-190E33A009AB}" destId="{27555CAA-F89C-46FB-AA6F-6DF609702CE5}" srcOrd="1" destOrd="0" presId="urn:microsoft.com/office/officeart/2005/8/layout/bProcess3"/>
    <dgm:cxn modelId="{D9D5F14E-AE0C-4003-B60F-F5CE55F4D865}" type="presOf" srcId="{6331A96E-384B-4B61-969F-2AE8BA498153}" destId="{9ECD6BAB-1F9D-4143-AF90-E1BE33C670D5}" srcOrd="0" destOrd="0" presId="urn:microsoft.com/office/officeart/2005/8/layout/bProcess3"/>
    <dgm:cxn modelId="{B59FF32B-7BC5-4E52-9459-2B0204FC1B73}" srcId="{51D8818C-C829-47E4-872F-B5131BAC1295}" destId="{F90D6A94-C1A5-438B-874B-EF65E14868D7}" srcOrd="2" destOrd="0" parTransId="{49C5ADBB-74DB-4688-AC52-61D9E65733CE}" sibTransId="{4E9B96B3-1A8A-4313-9B1B-3EB418E99627}"/>
    <dgm:cxn modelId="{D44E1F51-F805-4254-975D-EFF0FCB9A043}" type="presOf" srcId="{4E9B96B3-1A8A-4313-9B1B-3EB418E99627}" destId="{CBE5AC57-BB1A-42A5-933E-61FA258CC5FD}" srcOrd="1" destOrd="0" presId="urn:microsoft.com/office/officeart/2005/8/layout/bProcess3"/>
    <dgm:cxn modelId="{7C983FB6-3201-444B-9272-80367BBC12D6}" type="presOf" srcId="{87DD60E9-0CAE-436A-897D-423B248558E6}" destId="{4D03F910-C490-41BC-930C-2830A2470769}" srcOrd="1" destOrd="0" presId="urn:microsoft.com/office/officeart/2005/8/layout/bProcess3"/>
    <dgm:cxn modelId="{0C8E60B4-7DCC-465A-AC17-DDB1CAB5CD38}" type="presOf" srcId="{7CD30068-832C-4301-84CC-A6778EDCFF30}" destId="{7DCEC517-8296-42CD-8F5B-9D3E3A8DA7ED}" srcOrd="0" destOrd="0" presId="urn:microsoft.com/office/officeart/2005/8/layout/bProcess3"/>
    <dgm:cxn modelId="{083169A3-1FDA-43F3-BCDB-1BB98D7F1A8F}" srcId="{51D8818C-C829-47E4-872F-B5131BAC1295}" destId="{7CD30068-832C-4301-84CC-A6778EDCFF30}" srcOrd="3" destOrd="0" parTransId="{A4C23EEA-D65D-40CC-BC88-7B8B4EBBE6ED}" sibTransId="{16163E79-7F65-4593-9772-19C85F7CC76E}"/>
    <dgm:cxn modelId="{73BB0BD7-46AB-4AC1-8F1E-7E8CCA7E2CA6}" type="presOf" srcId="{51D8818C-C829-47E4-872F-B5131BAC1295}" destId="{E57906A1-2A4A-4C08-885C-23F697077B3F}" srcOrd="0" destOrd="0" presId="urn:microsoft.com/office/officeart/2005/8/layout/bProcess3"/>
    <dgm:cxn modelId="{8FA7ABDD-187D-4889-9C4E-5D6F502DA977}" srcId="{51D8818C-C829-47E4-872F-B5131BAC1295}" destId="{1BDE4309-5405-47DA-A97C-820CE7C27C0A}" srcOrd="8" destOrd="0" parTransId="{AE233135-AA8E-4F02-BAB3-AD66EC49F968}" sibTransId="{61BC1DFE-94EF-484A-8843-4A943ACC51C8}"/>
    <dgm:cxn modelId="{E2442B01-5B8E-4324-A9F1-F0CBCA9500AA}" srcId="{51D8818C-C829-47E4-872F-B5131BAC1295}" destId="{7ABD0FF1-71B7-44B9-96BC-BC2A06D43DAA}" srcOrd="1" destOrd="0" parTransId="{CE632CA7-29CB-431B-BEFD-1A41359FDE49}" sibTransId="{957F3881-39D8-498A-A5A5-8088544CC7CE}"/>
    <dgm:cxn modelId="{918AFD4C-91F3-44F3-8DD4-D2A9D185D4F3}" type="presOf" srcId="{16163E79-7F65-4593-9772-19C85F7CC76E}" destId="{35B2A2C5-C620-4021-887E-4154F34D15BE}" srcOrd="0" destOrd="0" presId="urn:microsoft.com/office/officeart/2005/8/layout/bProcess3"/>
    <dgm:cxn modelId="{6A232317-D81A-4B0E-A18E-046B3A382F5B}" type="presOf" srcId="{F90D6A94-C1A5-438B-874B-EF65E14868D7}" destId="{479B7C7E-7145-4E65-9AAE-FAB704EF3076}" srcOrd="0" destOrd="0" presId="urn:microsoft.com/office/officeart/2005/8/layout/bProcess3"/>
    <dgm:cxn modelId="{89FEE4CC-45F2-4583-9A7F-33E128815A1D}" srcId="{51D8818C-C829-47E4-872F-B5131BAC1295}" destId="{65FF946A-E365-442F-B9D4-1798984BB6D5}" srcOrd="6" destOrd="0" parTransId="{9477C89A-1C66-4C39-95AA-1DD144E23F11}" sibTransId="{0197E774-60AC-4CD4-A553-8A4A13F78B91}"/>
    <dgm:cxn modelId="{F27AFA62-3E45-45BF-9D26-12141BB8AEB6}" type="presOf" srcId="{65FF946A-E365-442F-B9D4-1798984BB6D5}" destId="{9E6BF1CB-D2D1-4DD2-BAE3-5C7407641B15}" srcOrd="0" destOrd="0" presId="urn:microsoft.com/office/officeart/2005/8/layout/bProcess3"/>
    <dgm:cxn modelId="{88D5D147-4BF6-47BE-8669-CADA7C72CAE1}" type="presOf" srcId="{5ECA1487-4F8E-4EB9-9905-B7FEC6734657}" destId="{DFF76456-4E4E-4807-8F04-52728268863C}" srcOrd="0" destOrd="0" presId="urn:microsoft.com/office/officeart/2005/8/layout/bProcess3"/>
    <dgm:cxn modelId="{E8E352D7-C085-45C2-BE6B-C9F2902F1726}" type="presOf" srcId="{7ABD0FF1-71B7-44B9-96BC-BC2A06D43DAA}" destId="{9E400C54-E46E-4C07-86B1-94F49E43E30D}" srcOrd="0" destOrd="0" presId="urn:microsoft.com/office/officeart/2005/8/layout/bProcess3"/>
    <dgm:cxn modelId="{A3D49261-DFD5-409D-AC58-25329D2320A3}" type="presOf" srcId="{87DD60E9-0CAE-436A-897D-423B248558E6}" destId="{153D01BF-3000-4BAE-B260-DE5434194234}" srcOrd="0" destOrd="0" presId="urn:microsoft.com/office/officeart/2005/8/layout/bProcess3"/>
    <dgm:cxn modelId="{AF226F15-9DEB-4968-9E47-28C6A9F73E68}" type="presOf" srcId="{16163E79-7F65-4593-9772-19C85F7CC76E}" destId="{7BADEABF-4955-4828-AFD5-66477D935519}" srcOrd="1" destOrd="0" presId="urn:microsoft.com/office/officeart/2005/8/layout/bProcess3"/>
    <dgm:cxn modelId="{D428941F-68B5-417D-A2C4-2B154C03768B}" type="presOf" srcId="{057F92F7-F6BA-4065-85EB-73B3AB1CCAF4}" destId="{231F233B-27AD-4D04-B781-75AA78A9B953}" srcOrd="0" destOrd="0" presId="urn:microsoft.com/office/officeart/2005/8/layout/bProcess3"/>
    <dgm:cxn modelId="{E7202906-5510-4954-997E-9F0B657A67F9}" type="presOf" srcId="{2ACE19A6-171F-4DEE-8CA8-190E33A009AB}" destId="{0B58A6A3-8AE8-4950-8FFC-681F6976D5F2}" srcOrd="0" destOrd="0" presId="urn:microsoft.com/office/officeart/2005/8/layout/bProcess3"/>
    <dgm:cxn modelId="{197AE197-0A8A-48DB-B378-E74D0EF3AE81}" srcId="{51D8818C-C829-47E4-872F-B5131BAC1295}" destId="{6322BB50-A650-44F0-98CA-10E047DDBED3}" srcOrd="4" destOrd="0" parTransId="{89B9849F-5093-407B-BE25-89709246CFB1}" sibTransId="{87DD60E9-0CAE-436A-897D-423B248558E6}"/>
    <dgm:cxn modelId="{EBF9D080-BB9E-4883-985A-011554FDE699}" type="presParOf" srcId="{E57906A1-2A4A-4C08-885C-23F697077B3F}" destId="{4A65C9DA-5105-45BA-96F6-6650E63FD84E}" srcOrd="0" destOrd="0" presId="urn:microsoft.com/office/officeart/2005/8/layout/bProcess3"/>
    <dgm:cxn modelId="{7BDDA1FF-7143-46BB-8D4E-DCE913A1B1FB}" type="presParOf" srcId="{E57906A1-2A4A-4C08-885C-23F697077B3F}" destId="{0B58A6A3-8AE8-4950-8FFC-681F6976D5F2}" srcOrd="1" destOrd="0" presId="urn:microsoft.com/office/officeart/2005/8/layout/bProcess3"/>
    <dgm:cxn modelId="{41A1426B-5816-4053-861B-EB4B3F6BF64C}" type="presParOf" srcId="{0B58A6A3-8AE8-4950-8FFC-681F6976D5F2}" destId="{27555CAA-F89C-46FB-AA6F-6DF609702CE5}" srcOrd="0" destOrd="0" presId="urn:microsoft.com/office/officeart/2005/8/layout/bProcess3"/>
    <dgm:cxn modelId="{82E4FFFF-17F5-47ED-BB58-E911A9B544DA}" type="presParOf" srcId="{E57906A1-2A4A-4C08-885C-23F697077B3F}" destId="{9E400C54-E46E-4C07-86B1-94F49E43E30D}" srcOrd="2" destOrd="0" presId="urn:microsoft.com/office/officeart/2005/8/layout/bProcess3"/>
    <dgm:cxn modelId="{317834E8-08F6-4573-9885-C616F31169B4}" type="presParOf" srcId="{E57906A1-2A4A-4C08-885C-23F697077B3F}" destId="{8BEC37FC-AEC0-4AA7-B922-F59C3663AB4E}" srcOrd="3" destOrd="0" presId="urn:microsoft.com/office/officeart/2005/8/layout/bProcess3"/>
    <dgm:cxn modelId="{22987CE0-ACFB-4E54-B081-670930D2AD86}" type="presParOf" srcId="{8BEC37FC-AEC0-4AA7-B922-F59C3663AB4E}" destId="{0DE2F088-5899-4E61-A0D5-7A38A5F894B6}" srcOrd="0" destOrd="0" presId="urn:microsoft.com/office/officeart/2005/8/layout/bProcess3"/>
    <dgm:cxn modelId="{55ABA3EB-ED4F-4299-8903-DD41DF2794C2}" type="presParOf" srcId="{E57906A1-2A4A-4C08-885C-23F697077B3F}" destId="{479B7C7E-7145-4E65-9AAE-FAB704EF3076}" srcOrd="4" destOrd="0" presId="urn:microsoft.com/office/officeart/2005/8/layout/bProcess3"/>
    <dgm:cxn modelId="{18325FE2-89D6-424C-8726-70D4B3D94457}" type="presParOf" srcId="{E57906A1-2A4A-4C08-885C-23F697077B3F}" destId="{C7E357E1-22EE-4F9A-B0E5-242DF8C3E0C8}" srcOrd="5" destOrd="0" presId="urn:microsoft.com/office/officeart/2005/8/layout/bProcess3"/>
    <dgm:cxn modelId="{52E19D68-B4CC-4AA3-8C58-5972494E5F72}" type="presParOf" srcId="{C7E357E1-22EE-4F9A-B0E5-242DF8C3E0C8}" destId="{CBE5AC57-BB1A-42A5-933E-61FA258CC5FD}" srcOrd="0" destOrd="0" presId="urn:microsoft.com/office/officeart/2005/8/layout/bProcess3"/>
    <dgm:cxn modelId="{BCB235DA-878A-4E0E-9B86-01DC3CC7B713}" type="presParOf" srcId="{E57906A1-2A4A-4C08-885C-23F697077B3F}" destId="{7DCEC517-8296-42CD-8F5B-9D3E3A8DA7ED}" srcOrd="6" destOrd="0" presId="urn:microsoft.com/office/officeart/2005/8/layout/bProcess3"/>
    <dgm:cxn modelId="{84FE31E9-9A29-43ED-936C-30E0A7205D6C}" type="presParOf" srcId="{E57906A1-2A4A-4C08-885C-23F697077B3F}" destId="{35B2A2C5-C620-4021-887E-4154F34D15BE}" srcOrd="7" destOrd="0" presId="urn:microsoft.com/office/officeart/2005/8/layout/bProcess3"/>
    <dgm:cxn modelId="{E6267482-EE62-4517-9A63-060606660300}" type="presParOf" srcId="{35B2A2C5-C620-4021-887E-4154F34D15BE}" destId="{7BADEABF-4955-4828-AFD5-66477D935519}" srcOrd="0" destOrd="0" presId="urn:microsoft.com/office/officeart/2005/8/layout/bProcess3"/>
    <dgm:cxn modelId="{F8C4A259-4FE6-424A-A2E0-28F31815B2E7}" type="presParOf" srcId="{E57906A1-2A4A-4C08-885C-23F697077B3F}" destId="{ED5BD545-2B48-4570-8E2F-B1CAFB4B0AC5}" srcOrd="8" destOrd="0" presId="urn:microsoft.com/office/officeart/2005/8/layout/bProcess3"/>
    <dgm:cxn modelId="{769C5955-9541-4F28-8DA7-7A169F77E486}" type="presParOf" srcId="{E57906A1-2A4A-4C08-885C-23F697077B3F}" destId="{153D01BF-3000-4BAE-B260-DE5434194234}" srcOrd="9" destOrd="0" presId="urn:microsoft.com/office/officeart/2005/8/layout/bProcess3"/>
    <dgm:cxn modelId="{35992F33-1E90-4E90-A922-AEEF4A47CAA9}" type="presParOf" srcId="{153D01BF-3000-4BAE-B260-DE5434194234}" destId="{4D03F910-C490-41BC-930C-2830A2470769}" srcOrd="0" destOrd="0" presId="urn:microsoft.com/office/officeart/2005/8/layout/bProcess3"/>
    <dgm:cxn modelId="{42913D1D-76E7-4BA2-B543-E5F789538452}" type="presParOf" srcId="{E57906A1-2A4A-4C08-885C-23F697077B3F}" destId="{A78FA53B-D55A-4917-ACA8-F98AD00508FA}" srcOrd="10" destOrd="0" presId="urn:microsoft.com/office/officeart/2005/8/layout/bProcess3"/>
    <dgm:cxn modelId="{809091FF-F205-42FF-B799-A9A12D484D04}" type="presParOf" srcId="{E57906A1-2A4A-4C08-885C-23F697077B3F}" destId="{9ECD6BAB-1F9D-4143-AF90-E1BE33C670D5}" srcOrd="11" destOrd="0" presId="urn:microsoft.com/office/officeart/2005/8/layout/bProcess3"/>
    <dgm:cxn modelId="{97DDC591-991D-46F5-ADAA-AD9639F4415F}" type="presParOf" srcId="{9ECD6BAB-1F9D-4143-AF90-E1BE33C670D5}" destId="{586373DA-0D6B-4FD1-AD8E-8A5C8333B441}" srcOrd="0" destOrd="0" presId="urn:microsoft.com/office/officeart/2005/8/layout/bProcess3"/>
    <dgm:cxn modelId="{218320F4-648F-4C92-94B4-E357161EE494}" type="presParOf" srcId="{E57906A1-2A4A-4C08-885C-23F697077B3F}" destId="{9E6BF1CB-D2D1-4DD2-BAE3-5C7407641B15}" srcOrd="12" destOrd="0" presId="urn:microsoft.com/office/officeart/2005/8/layout/bProcess3"/>
    <dgm:cxn modelId="{8738BB63-9F20-455F-BD5A-5232F297EDA6}" type="presParOf" srcId="{E57906A1-2A4A-4C08-885C-23F697077B3F}" destId="{D446627E-AF9C-4E6B-A73A-1199E185510F}" srcOrd="13" destOrd="0" presId="urn:microsoft.com/office/officeart/2005/8/layout/bProcess3"/>
    <dgm:cxn modelId="{6EDEA3A1-E137-483B-B079-79E682F44616}" type="presParOf" srcId="{D446627E-AF9C-4E6B-A73A-1199E185510F}" destId="{C9FBEC53-75F8-4CBA-8599-E8BA97E9A06A}" srcOrd="0" destOrd="0" presId="urn:microsoft.com/office/officeart/2005/8/layout/bProcess3"/>
    <dgm:cxn modelId="{E8FA4CA4-A6B9-4DCB-A9B6-ECBB9C64538C}" type="presParOf" srcId="{E57906A1-2A4A-4C08-885C-23F697077B3F}" destId="{DFF76456-4E4E-4807-8F04-52728268863C}" srcOrd="14" destOrd="0" presId="urn:microsoft.com/office/officeart/2005/8/layout/bProcess3"/>
    <dgm:cxn modelId="{397B2EDB-7A1F-44DA-904A-A6729C442D57}" type="presParOf" srcId="{E57906A1-2A4A-4C08-885C-23F697077B3F}" destId="{231F233B-27AD-4D04-B781-75AA78A9B953}" srcOrd="15" destOrd="0" presId="urn:microsoft.com/office/officeart/2005/8/layout/bProcess3"/>
    <dgm:cxn modelId="{33CFCEAE-0C3A-4AFD-8BCF-8D0A86AB5D11}" type="presParOf" srcId="{231F233B-27AD-4D04-B781-75AA78A9B953}" destId="{FA590DBE-7870-473B-A5CB-083DDBD92CDF}" srcOrd="0" destOrd="0" presId="urn:microsoft.com/office/officeart/2005/8/layout/bProcess3"/>
    <dgm:cxn modelId="{AE545E82-6C08-4A3A-A35F-26F0EEA333EE}" type="presParOf" srcId="{E57906A1-2A4A-4C08-885C-23F697077B3F}" destId="{9D3A3892-EBE9-4070-B354-12E465DFC695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8A6A3-8AE8-4950-8FFC-681F6976D5F2}">
      <dsp:nvSpPr>
        <dsp:cNvPr id="0" name=""/>
        <dsp:cNvSpPr/>
      </dsp:nvSpPr>
      <dsp:spPr>
        <a:xfrm>
          <a:off x="1438838" y="960604"/>
          <a:ext cx="2985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535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579878" y="1004677"/>
        <a:ext cx="16456" cy="3294"/>
      </dsp:txXfrm>
    </dsp:sp>
    <dsp:sp modelId="{4A65C9DA-5105-45BA-96F6-6650E63FD84E}">
      <dsp:nvSpPr>
        <dsp:cNvPr id="0" name=""/>
        <dsp:cNvSpPr/>
      </dsp:nvSpPr>
      <dsp:spPr>
        <a:xfrm>
          <a:off x="9613" y="577016"/>
          <a:ext cx="1431025" cy="85861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DO entering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WHAT IIT-gate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DIRN straight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FOR 1.2 km</a:t>
          </a:r>
          <a:endParaRPr lang="en-US" sz="1000" kern="1200" dirty="0"/>
        </a:p>
      </dsp:txBody>
      <dsp:txXfrm>
        <a:off x="9613" y="577016"/>
        <a:ext cx="1431025" cy="858615"/>
      </dsp:txXfrm>
    </dsp:sp>
    <dsp:sp modelId="{8BEC37FC-AEC0-4AA7-B922-F59C3663AB4E}">
      <dsp:nvSpPr>
        <dsp:cNvPr id="0" name=""/>
        <dsp:cNvSpPr/>
      </dsp:nvSpPr>
      <dsp:spPr>
        <a:xfrm>
          <a:off x="3199000" y="960604"/>
          <a:ext cx="2985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535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40039" y="1004677"/>
        <a:ext cx="16456" cy="3294"/>
      </dsp:txXfrm>
    </dsp:sp>
    <dsp:sp modelId="{9E400C54-E46E-4C07-86B1-94F49E43E30D}">
      <dsp:nvSpPr>
        <dsp:cNvPr id="0" name=""/>
        <dsp:cNvSpPr/>
      </dsp:nvSpPr>
      <dsp:spPr>
        <a:xfrm>
          <a:off x="1769774" y="577016"/>
          <a:ext cx="1431025" cy="85861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DO Take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WHAT left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FROM T-junction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AT Hall-2</a:t>
          </a:r>
          <a:endParaRPr lang="en-US" sz="1000" kern="1200" dirty="0"/>
        </a:p>
      </dsp:txBody>
      <dsp:txXfrm>
        <a:off x="1769774" y="577016"/>
        <a:ext cx="1431025" cy="858615"/>
      </dsp:txXfrm>
    </dsp:sp>
    <dsp:sp modelId="{C7E357E1-22EE-4F9A-B0E5-242DF8C3E0C8}">
      <dsp:nvSpPr>
        <dsp:cNvPr id="0" name=""/>
        <dsp:cNvSpPr/>
      </dsp:nvSpPr>
      <dsp:spPr>
        <a:xfrm>
          <a:off x="4959161" y="960604"/>
          <a:ext cx="2985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535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00201" y="1004677"/>
        <a:ext cx="16456" cy="3294"/>
      </dsp:txXfrm>
    </dsp:sp>
    <dsp:sp modelId="{479B7C7E-7145-4E65-9AAE-FAB704EF3076}">
      <dsp:nvSpPr>
        <dsp:cNvPr id="0" name=""/>
        <dsp:cNvSpPr/>
      </dsp:nvSpPr>
      <dsp:spPr>
        <a:xfrm>
          <a:off x="3529936" y="577016"/>
          <a:ext cx="1431025" cy="85861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DIRN right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AFTER tennis-court</a:t>
          </a:r>
          <a:endParaRPr lang="en-US" sz="1000" kern="1200" dirty="0"/>
        </a:p>
      </dsp:txBody>
      <dsp:txXfrm>
        <a:off x="3529936" y="577016"/>
        <a:ext cx="1431025" cy="858615"/>
      </dsp:txXfrm>
    </dsp:sp>
    <dsp:sp modelId="{35B2A2C5-C620-4021-887E-4154F34D15BE}">
      <dsp:nvSpPr>
        <dsp:cNvPr id="0" name=""/>
        <dsp:cNvSpPr/>
      </dsp:nvSpPr>
      <dsp:spPr>
        <a:xfrm>
          <a:off x="6719323" y="960604"/>
          <a:ext cx="2985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535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860362" y="1004677"/>
        <a:ext cx="16456" cy="3294"/>
      </dsp:txXfrm>
    </dsp:sp>
    <dsp:sp modelId="{7DCEC517-8296-42CD-8F5B-9D3E3A8DA7ED}">
      <dsp:nvSpPr>
        <dsp:cNvPr id="0" name=""/>
        <dsp:cNvSpPr/>
      </dsp:nvSpPr>
      <dsp:spPr>
        <a:xfrm>
          <a:off x="5290097" y="457201"/>
          <a:ext cx="1431025" cy="109824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DIRN straight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FOR 100 m.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DO Take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WHAT left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FROM T-junction</a:t>
          </a:r>
          <a:endParaRPr lang="en-US" sz="1000" kern="1200" dirty="0"/>
        </a:p>
      </dsp:txBody>
      <dsp:txXfrm>
        <a:off x="5290097" y="457201"/>
        <a:ext cx="1431025" cy="1098246"/>
      </dsp:txXfrm>
    </dsp:sp>
    <dsp:sp modelId="{153D01BF-3000-4BAE-B260-DE5434194234}">
      <dsp:nvSpPr>
        <dsp:cNvPr id="0" name=""/>
        <dsp:cNvSpPr/>
      </dsp:nvSpPr>
      <dsp:spPr>
        <a:xfrm>
          <a:off x="725126" y="1433832"/>
          <a:ext cx="7040645" cy="418351"/>
        </a:xfrm>
        <a:custGeom>
          <a:avLst/>
          <a:gdLst/>
          <a:ahLst/>
          <a:cxnLst/>
          <a:rect l="0" t="0" r="0" b="0"/>
          <a:pathLst>
            <a:path>
              <a:moveTo>
                <a:pt x="7040645" y="0"/>
              </a:moveTo>
              <a:lnTo>
                <a:pt x="7040645" y="226275"/>
              </a:lnTo>
              <a:lnTo>
                <a:pt x="0" y="226275"/>
              </a:lnTo>
              <a:lnTo>
                <a:pt x="0" y="418351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69075" y="1641360"/>
        <a:ext cx="352747" cy="3294"/>
      </dsp:txXfrm>
    </dsp:sp>
    <dsp:sp modelId="{ED5BD545-2B48-4570-8E2F-B1CAFB4B0AC5}">
      <dsp:nvSpPr>
        <dsp:cNvPr id="0" name=""/>
        <dsp:cNvSpPr/>
      </dsp:nvSpPr>
      <dsp:spPr>
        <a:xfrm>
          <a:off x="7050259" y="577016"/>
          <a:ext cx="1431025" cy="85861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DO reaching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WHAT T-junction</a:t>
          </a:r>
          <a:endParaRPr lang="en-US" sz="1000" kern="1200" dirty="0"/>
        </a:p>
      </dsp:txBody>
      <dsp:txXfrm>
        <a:off x="7050259" y="577016"/>
        <a:ext cx="1431025" cy="858615"/>
      </dsp:txXfrm>
    </dsp:sp>
    <dsp:sp modelId="{9ECD6BAB-1F9D-4143-AF90-E1BE33C670D5}">
      <dsp:nvSpPr>
        <dsp:cNvPr id="0" name=""/>
        <dsp:cNvSpPr/>
      </dsp:nvSpPr>
      <dsp:spPr>
        <a:xfrm>
          <a:off x="1438838" y="2268171"/>
          <a:ext cx="2985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535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579878" y="2312243"/>
        <a:ext cx="16456" cy="3294"/>
      </dsp:txXfrm>
    </dsp:sp>
    <dsp:sp modelId="{A78FA53B-D55A-4917-ACA8-F98AD00508FA}">
      <dsp:nvSpPr>
        <dsp:cNvPr id="0" name=""/>
        <dsp:cNvSpPr/>
      </dsp:nvSpPr>
      <dsp:spPr>
        <a:xfrm>
          <a:off x="9613" y="1884583"/>
          <a:ext cx="1431025" cy="85861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DO take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WHAT right</a:t>
          </a:r>
          <a:endParaRPr lang="en-US" sz="1000" kern="1200" dirty="0"/>
        </a:p>
      </dsp:txBody>
      <dsp:txXfrm>
        <a:off x="9613" y="1884583"/>
        <a:ext cx="1431025" cy="858615"/>
      </dsp:txXfrm>
    </dsp:sp>
    <dsp:sp modelId="{D446627E-AF9C-4E6B-A73A-1199E185510F}">
      <dsp:nvSpPr>
        <dsp:cNvPr id="0" name=""/>
        <dsp:cNvSpPr/>
      </dsp:nvSpPr>
      <dsp:spPr>
        <a:xfrm>
          <a:off x="3199000" y="2268171"/>
          <a:ext cx="2985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535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40039" y="2312243"/>
        <a:ext cx="16456" cy="3294"/>
      </dsp:txXfrm>
    </dsp:sp>
    <dsp:sp modelId="{9E6BF1CB-D2D1-4DD2-BAE3-5C7407641B15}">
      <dsp:nvSpPr>
        <dsp:cNvPr id="0" name=""/>
        <dsp:cNvSpPr/>
      </dsp:nvSpPr>
      <dsp:spPr>
        <a:xfrm>
          <a:off x="1769774" y="1884583"/>
          <a:ext cx="1431025" cy="85861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DIRN straight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FOR 100 m</a:t>
          </a:r>
          <a:endParaRPr lang="en-US" sz="1000" kern="1200" dirty="0"/>
        </a:p>
      </dsp:txBody>
      <dsp:txXfrm>
        <a:off x="1769774" y="1884583"/>
        <a:ext cx="1431025" cy="858615"/>
      </dsp:txXfrm>
    </dsp:sp>
    <dsp:sp modelId="{231F233B-27AD-4D04-B781-75AA78A9B953}">
      <dsp:nvSpPr>
        <dsp:cNvPr id="0" name=""/>
        <dsp:cNvSpPr/>
      </dsp:nvSpPr>
      <dsp:spPr>
        <a:xfrm>
          <a:off x="4959161" y="2268171"/>
          <a:ext cx="2985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8535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00201" y="2312243"/>
        <a:ext cx="16456" cy="3294"/>
      </dsp:txXfrm>
    </dsp:sp>
    <dsp:sp modelId="{DFF76456-4E4E-4807-8F04-52728268863C}">
      <dsp:nvSpPr>
        <dsp:cNvPr id="0" name=""/>
        <dsp:cNvSpPr/>
      </dsp:nvSpPr>
      <dsp:spPr>
        <a:xfrm>
          <a:off x="3529936" y="1884583"/>
          <a:ext cx="1431025" cy="85861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DO take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WHAT left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WHICH first</a:t>
          </a:r>
          <a:endParaRPr lang="en-US" sz="1000" kern="1200" dirty="0"/>
        </a:p>
      </dsp:txBody>
      <dsp:txXfrm>
        <a:off x="3529936" y="1884583"/>
        <a:ext cx="1431025" cy="858615"/>
      </dsp:txXfrm>
    </dsp:sp>
    <dsp:sp modelId="{9D3A3892-EBE9-4070-B354-12E465DFC695}">
      <dsp:nvSpPr>
        <dsp:cNvPr id="0" name=""/>
        <dsp:cNvSpPr/>
      </dsp:nvSpPr>
      <dsp:spPr>
        <a:xfrm>
          <a:off x="5290097" y="1884583"/>
          <a:ext cx="1431025" cy="85861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WHAT Hall-9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WHERE right</a:t>
          </a:r>
          <a:endParaRPr lang="en-US" sz="1000" kern="1200" dirty="0"/>
        </a:p>
      </dsp:txBody>
      <dsp:txXfrm>
        <a:off x="5290097" y="1884583"/>
        <a:ext cx="1431025" cy="858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0C88B-935C-42D3-9E8D-7E8230F5C47F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DC2C2-3FA9-4052-840C-64AE8B75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10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E811-F1C7-4593-A3FA-1B64AE010F99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16E3CD7-6931-4897-97E1-9FD94DBF2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E811-F1C7-4593-A3FA-1B64AE010F99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3CD7-6931-4897-97E1-9FD94DBF2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E811-F1C7-4593-A3FA-1B64AE010F99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3CD7-6931-4897-97E1-9FD94DBF2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E811-F1C7-4593-A3FA-1B64AE010F99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3CD7-6931-4897-97E1-9FD94DBF2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E811-F1C7-4593-A3FA-1B64AE010F99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6E3CD7-6931-4897-97E1-9FD94DBF2C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E811-F1C7-4593-A3FA-1B64AE010F99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3CD7-6931-4897-97E1-9FD94DBF2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E811-F1C7-4593-A3FA-1B64AE010F99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3CD7-6931-4897-97E1-9FD94DBF2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E811-F1C7-4593-A3FA-1B64AE010F99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3CD7-6931-4897-97E1-9FD94DBF2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E811-F1C7-4593-A3FA-1B64AE010F99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3CD7-6931-4897-97E1-9FD94DBF2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E811-F1C7-4593-A3FA-1B64AE010F99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3CD7-6931-4897-97E1-9FD94DBF2C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E811-F1C7-4593-A3FA-1B64AE010F99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16E3CD7-6931-4897-97E1-9FD94DBF2C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55FE811-F1C7-4593-A3FA-1B64AE010F99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16E3CD7-6931-4897-97E1-9FD94DBF2C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Identifying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Landmarks and Relations in grounded route 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descriptions of IITK 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990600"/>
            <a:ext cx="3086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Rage Italic" pitchFamily="66" charset="0"/>
              </a:rPr>
              <a:t>‘Smart Maps’</a:t>
            </a:r>
            <a:endParaRPr lang="en-US" sz="3200" dirty="0">
              <a:latin typeface="Rage Itali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Project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Presentation</a:t>
            </a:r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mohit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gupta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Shubham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modi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54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dobe Hebrew" pitchFamily="18" charset="-79"/>
              </a:rPr>
              <a:t>“First level of spatial understanding for humans is by landmarks</a:t>
            </a:r>
            <a:r>
              <a:rPr lang="en-US" sz="1800" b="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dobe Hebrew" pitchFamily="18" charset="-79"/>
              </a:rPr>
              <a:t>”</a:t>
            </a:r>
            <a:endParaRPr lang="en-US" b="0" dirty="0">
              <a:latin typeface="Calibri" pitchFamily="34" charset="0"/>
            </a:endParaRPr>
          </a:p>
          <a:p>
            <a:endParaRPr lang="en-US" dirty="0">
              <a:latin typeface="Baskerville Old Face" pitchFamily="18" charset="0"/>
            </a:endParaRPr>
          </a:p>
          <a:p>
            <a:pPr algn="ctr"/>
            <a:r>
              <a:rPr lang="en-US" b="0" dirty="0">
                <a:latin typeface="Calibri" pitchFamily="34" charset="0"/>
              </a:rPr>
              <a:t>To </a:t>
            </a:r>
            <a:r>
              <a:rPr lang="en-US" b="0" dirty="0" smtClean="0">
                <a:latin typeface="Calibri" pitchFamily="34" charset="0"/>
              </a:rPr>
              <a:t>create “</a:t>
            </a:r>
            <a:r>
              <a:rPr lang="en-US" b="0" dirty="0">
                <a:latin typeface="Calibri" pitchFamily="34" charset="0"/>
              </a:rPr>
              <a:t>Smart Maps” that will:</a:t>
            </a:r>
          </a:p>
          <a:p>
            <a:endParaRPr lang="en-US" dirty="0">
              <a:latin typeface="Baskerville Old Face" pitchFamily="18" charset="0"/>
            </a:endParaRPr>
          </a:p>
          <a:p>
            <a:pPr marL="1200150" lvl="2" indent="-285750"/>
            <a:r>
              <a:rPr lang="en-US" sz="1600" dirty="0">
                <a:latin typeface="Calibri" pitchFamily="34" charset="0"/>
              </a:rPr>
              <a:t>Learn automatically from natural language</a:t>
            </a:r>
          </a:p>
          <a:p>
            <a:pPr lvl="1"/>
            <a:endParaRPr lang="en-US" sz="1800" dirty="0">
              <a:latin typeface="Calibri" pitchFamily="34" charset="0"/>
            </a:endParaRPr>
          </a:p>
          <a:p>
            <a:pPr marL="1200150" lvl="2" indent="-285750"/>
            <a:r>
              <a:rPr lang="en-US" sz="1600" dirty="0">
                <a:latin typeface="Calibri" pitchFamily="34" charset="0"/>
              </a:rPr>
              <a:t>Compute not the shortest path but the most cognizable one.</a:t>
            </a:r>
          </a:p>
          <a:p>
            <a:pPr lvl="1"/>
            <a:endParaRPr lang="en-US" sz="1800" dirty="0">
              <a:latin typeface="Calibri" pitchFamily="34" charset="0"/>
            </a:endParaRPr>
          </a:p>
          <a:p>
            <a:pPr marL="1200150" lvl="2" indent="-285750"/>
            <a:r>
              <a:rPr lang="en-US" sz="1600" dirty="0">
                <a:latin typeface="Calibri" pitchFamily="34" charset="0"/>
              </a:rPr>
              <a:t>Output the route in natural language</a:t>
            </a:r>
          </a:p>
          <a:p>
            <a:endParaRPr lang="en-US" sz="1800" i="1" dirty="0">
              <a:solidFill>
                <a:schemeClr val="tx1">
                  <a:lumMod val="75000"/>
                  <a:lumOff val="25000"/>
                </a:schemeClr>
              </a:solidFill>
              <a:latin typeface="Adobe Hebrew" pitchFamily="18" charset="-79"/>
              <a:cs typeface="Adobe Hebrew" pitchFamily="18" charset="-79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90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609600"/>
            <a:ext cx="4724400" cy="2590800"/>
          </a:xfrm>
          <a:prstGeom prst="rect">
            <a:avLst/>
          </a:prstGeom>
        </p:spPr>
      </p:pic>
      <p:cxnSp>
        <p:nvCxnSpPr>
          <p:cNvPr id="6" name="Elbow Connector 5"/>
          <p:cNvCxnSpPr/>
          <p:nvPr/>
        </p:nvCxnSpPr>
        <p:spPr>
          <a:xfrm rot="5400000" flipH="1" flipV="1">
            <a:off x="2781301" y="3439232"/>
            <a:ext cx="1600202" cy="121920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5400000" flipH="1" flipV="1">
            <a:off x="4000506" y="2628895"/>
            <a:ext cx="1600202" cy="121920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5400000" flipH="1" flipV="1">
            <a:off x="5219710" y="1811506"/>
            <a:ext cx="1600202" cy="121920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5400000" flipH="1" flipV="1">
            <a:off x="6474541" y="1013879"/>
            <a:ext cx="1528948" cy="121920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5400000" flipH="1" flipV="1">
            <a:off x="1573602" y="4229097"/>
            <a:ext cx="1600202" cy="121920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066799" y="4385846"/>
            <a:ext cx="18288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Parsing and NLP</a:t>
            </a:r>
            <a:endParaRPr lang="en-US" sz="16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76401" y="3395246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Mapping </a:t>
            </a:r>
            <a:r>
              <a:rPr lang="en-US" sz="1600" dirty="0" smtClean="0">
                <a:latin typeface="Calibri" pitchFamily="34" charset="0"/>
              </a:rPr>
              <a:t>parsed output</a:t>
            </a:r>
          </a:p>
          <a:p>
            <a:pPr algn="r"/>
            <a:r>
              <a:rPr lang="en-US" sz="1600" dirty="0" smtClean="0">
                <a:latin typeface="Calibri" pitchFamily="34" charset="0"/>
              </a:rPr>
              <a:t>on </a:t>
            </a:r>
            <a:r>
              <a:rPr lang="en-US" sz="1600" dirty="0">
                <a:latin typeface="Calibri" pitchFamily="34" charset="0"/>
              </a:rPr>
              <a:t>the IITK Map graph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057391" y="2615625"/>
            <a:ext cx="3276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 smtClean="0">
                <a:latin typeface="Calibri" pitchFamily="34" charset="0"/>
              </a:rPr>
              <a:t>Cost – Blend of distance as well as popularity of roads/landmarks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87271" y="2019813"/>
            <a:ext cx="22897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Route description to user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019800" y="2615625"/>
            <a:ext cx="914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934200" y="2615625"/>
            <a:ext cx="0" cy="3023175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086600" y="3200400"/>
            <a:ext cx="1141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alibri" pitchFamily="34" charset="0"/>
              </a:rPr>
              <a:t>TRAINING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120847" y="2069068"/>
            <a:ext cx="969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alibri" pitchFamily="34" charset="0"/>
              </a:rPr>
              <a:t>O</a:t>
            </a:r>
            <a:r>
              <a:rPr lang="en-US" b="1" cap="all" spc="-60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UTP</a:t>
            </a:r>
            <a:r>
              <a:rPr lang="en-US" b="1" dirty="0">
                <a:solidFill>
                  <a:schemeClr val="tx2"/>
                </a:solidFill>
                <a:latin typeface="Calibri" pitchFamily="34" charset="0"/>
              </a:rPr>
              <a:t>UT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705600" y="2253734"/>
            <a:ext cx="457215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40409" y="5638800"/>
            <a:ext cx="1447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Training Data</a:t>
            </a:r>
            <a:endParaRPr lang="en-US" b="1" dirty="0">
              <a:latin typeface="Calibri" pitchFamily="34" charset="0"/>
            </a:endParaRPr>
          </a:p>
        </p:txBody>
      </p:sp>
      <p:cxnSp>
        <p:nvCxnSpPr>
          <p:cNvPr id="7" name="Straight Arrow Connector 6"/>
          <p:cNvCxnSpPr>
            <a:stCxn id="3" idx="0"/>
          </p:cNvCxnSpPr>
          <p:nvPr/>
        </p:nvCxnSpPr>
        <p:spPr>
          <a:xfrm flipV="1">
            <a:off x="1764101" y="51816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Steps to </a:t>
            </a:r>
            <a:r>
              <a:rPr lang="en-US" dirty="0" smtClean="0"/>
              <a:t>imp</a:t>
            </a:r>
            <a:r>
              <a:rPr lang="en-US" dirty="0"/>
              <a:t>l</a:t>
            </a:r>
            <a:r>
              <a:rPr lang="en-US" dirty="0" smtClean="0"/>
              <a:t>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81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0" grpId="0"/>
      <p:bldP spid="30" grpId="0"/>
      <p:bldP spid="31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800" b="0" dirty="0">
                <a:latin typeface="Calibri" pitchFamily="34" charset="0"/>
              </a:rPr>
              <a:t>PCFG and CKY Algorithm.</a:t>
            </a:r>
          </a:p>
          <a:p>
            <a:endParaRPr lang="en-US" sz="1800" b="0" dirty="0"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800" b="0" dirty="0">
                <a:latin typeface="Calibri" pitchFamily="34" charset="0"/>
              </a:rPr>
              <a:t>Using dependency parser for parsing and extraction of keywords.</a:t>
            </a:r>
          </a:p>
          <a:p>
            <a:endParaRPr lang="en-US" sz="1800" b="0" dirty="0"/>
          </a:p>
        </p:txBody>
      </p:sp>
      <p:sp>
        <p:nvSpPr>
          <p:cNvPr id="7" name="TextBox 6"/>
          <p:cNvSpPr txBox="1"/>
          <p:nvPr/>
        </p:nvSpPr>
        <p:spPr>
          <a:xfrm>
            <a:off x="4797567" y="1586008"/>
            <a:ext cx="3799385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onsolas" pitchFamily="49" charset="0"/>
              </a:rPr>
              <a:t>Go straight for 5 minutes from SAC-crossing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2845" y="2410361"/>
            <a:ext cx="4417326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root(ROOT-0, Go-1)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 err="1">
                <a:latin typeface="Consolas" pitchFamily="49" charset="0"/>
                <a:cs typeface="Consolas" pitchFamily="49" charset="0"/>
              </a:rPr>
              <a:t>advmod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(Go-1, straight-2)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 err="1">
                <a:latin typeface="Consolas" pitchFamily="49" charset="0"/>
                <a:cs typeface="Consolas" pitchFamily="49" charset="0"/>
              </a:rPr>
              <a:t>num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(minutes-5, 5-4)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 err="1">
                <a:latin typeface="Consolas" pitchFamily="49" charset="0"/>
                <a:cs typeface="Consolas" pitchFamily="49" charset="0"/>
              </a:rPr>
              <a:t>prep_for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(Go-1, minutes-5)</a:t>
            </a:r>
            <a:br>
              <a:rPr lang="en-US" sz="1600" dirty="0">
                <a:latin typeface="Consolas" pitchFamily="49" charset="0"/>
                <a:cs typeface="Consolas" pitchFamily="49" charset="0"/>
              </a:rPr>
            </a:br>
            <a:r>
              <a:rPr lang="en-US" sz="1600" dirty="0" err="1">
                <a:latin typeface="Consolas" pitchFamily="49" charset="0"/>
                <a:cs typeface="Consolas" pitchFamily="49" charset="0"/>
              </a:rPr>
              <a:t>prep_from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(minutes-5, SAC-crossing-7)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620173" y="2667000"/>
            <a:ext cx="19688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89014" y="1924562"/>
            <a:ext cx="0" cy="742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057780" y="3429000"/>
            <a:ext cx="0" cy="765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620173" y="3429000"/>
            <a:ext cx="34376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56224" y="1261646"/>
            <a:ext cx="622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Calibri" pitchFamily="34" charset="0"/>
              </a:rPr>
              <a:t>Input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36679" y="2006025"/>
            <a:ext cx="1470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i="1" dirty="0" smtClean="0">
                <a:latin typeface="Calibri" pitchFamily="34" charset="0"/>
              </a:rPr>
              <a:t>Output from</a:t>
            </a:r>
          </a:p>
          <a:p>
            <a:pPr algn="r"/>
            <a:r>
              <a:rPr lang="en-US" sz="1600" i="1" dirty="0" smtClean="0">
                <a:latin typeface="Calibri" pitchFamily="34" charset="0"/>
              </a:rPr>
              <a:t>Stanford Parser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1028" name="TextBox 1027"/>
          <p:cNvSpPr txBox="1"/>
          <p:nvPr/>
        </p:nvSpPr>
        <p:spPr>
          <a:xfrm>
            <a:off x="5791200" y="3505200"/>
            <a:ext cx="2181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i="1" dirty="0" smtClean="0">
                <a:latin typeface="Calibri" pitchFamily="34" charset="0"/>
              </a:rPr>
              <a:t>Extracting the keywords</a:t>
            </a:r>
          </a:p>
          <a:p>
            <a:pPr algn="r"/>
            <a:r>
              <a:rPr lang="en-US" sz="1600" i="1" dirty="0" smtClean="0">
                <a:latin typeface="Calibri" pitchFamily="34" charset="0"/>
              </a:rPr>
              <a:t>for further use.</a:t>
            </a:r>
            <a:endParaRPr lang="en-US" sz="1600" i="1" dirty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194411"/>
            <a:ext cx="7504961" cy="235878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5800" y="5535304"/>
            <a:ext cx="24384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07310"/>
            <a:ext cx="5791200" cy="1371600"/>
          </a:xfrm>
        </p:spPr>
        <p:txBody>
          <a:bodyPr/>
          <a:lstStyle/>
          <a:p>
            <a:r>
              <a:rPr lang="en-US" dirty="0" smtClean="0"/>
              <a:t>Steps to implement</a:t>
            </a:r>
            <a:br>
              <a:rPr lang="en-US" dirty="0" smtClean="0"/>
            </a:b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parsing and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nlp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295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7" grpId="0" animBg="1"/>
      <p:bldP spid="10" grpId="0" animBg="1"/>
      <p:bldP spid="30" grpId="0"/>
      <p:bldP spid="31" grpId="0"/>
      <p:bldP spid="1028" grpId="0"/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5" t="27884" r="12422" b="10000"/>
          <a:stretch/>
        </p:blipFill>
        <p:spPr bwMode="auto">
          <a:xfrm>
            <a:off x="304800" y="2806791"/>
            <a:ext cx="8483641" cy="37953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97000" y="635590"/>
            <a:ext cx="2743200" cy="3385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noFill/>
              </a:rPr>
              <a:t>Airstrip</a:t>
            </a:r>
            <a:endParaRPr lang="en-US" dirty="0">
              <a:noFill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78500" y="635590"/>
            <a:ext cx="3048000" cy="3385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noFill/>
              </a:rPr>
              <a:t>Health-Center</a:t>
            </a:r>
            <a:endParaRPr lang="en-US" dirty="0">
              <a:noFill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7500" y="1074003"/>
            <a:ext cx="8509000" cy="8309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noFill/>
              </a:rPr>
              <a:t>From the airstrip, go straight and take the left before the NCC-Camp. Go straight till you reach Hall-3. Take the road </a:t>
            </a:r>
            <a:r>
              <a:rPr lang="en-US" sz="1600" dirty="0" err="1" smtClean="0">
                <a:noFill/>
              </a:rPr>
              <a:t>oppossite</a:t>
            </a:r>
            <a:r>
              <a:rPr lang="en-US" sz="1600" dirty="0" smtClean="0">
                <a:noFill/>
              </a:rPr>
              <a:t> to Hall-3 and go straight until you reach GH-1. Take right from GH-1 and go straight. Health-Center would be on your left.</a:t>
            </a:r>
            <a:endParaRPr lang="en-US" sz="1600" dirty="0">
              <a:noFill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621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Source: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61654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Destination: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09700" y="639346"/>
            <a:ext cx="274320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IIT-gate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639346"/>
            <a:ext cx="304800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Hall-9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0200" y="1060524"/>
            <a:ext cx="8509000" cy="757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440" dirty="0"/>
              <a:t>After entering IIT-gate, go straight for 1.2km. Take a left from the T-junction at Hall-2. Turn right after tennis-court and go straight for </a:t>
            </a:r>
            <a:r>
              <a:rPr lang="en-US" sz="1440" dirty="0" smtClean="0"/>
              <a:t>100 m</a:t>
            </a:r>
            <a:r>
              <a:rPr lang="en-US" sz="1440" dirty="0"/>
              <a:t>. Take a left from the T-junction. Follow the road and on reaching the T-junction, take a right. Go straight for </a:t>
            </a:r>
            <a:r>
              <a:rPr lang="en-US" sz="1440" dirty="0" smtClean="0"/>
              <a:t>100 m </a:t>
            </a:r>
            <a:r>
              <a:rPr lang="en-US" sz="1440" dirty="0"/>
              <a:t>and take the first left. Hall-9 will be on the right.</a:t>
            </a: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41026182"/>
              </p:ext>
            </p:extLst>
          </p:nvPr>
        </p:nvGraphicFramePr>
        <p:xfrm>
          <a:off x="304800" y="1725304"/>
          <a:ext cx="8490898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30200" y="1306745"/>
            <a:ext cx="850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Route descriptions are fed in natural language, as a part of training</a:t>
            </a:r>
            <a:endParaRPr lang="en-US" sz="1600" dirty="0"/>
          </a:p>
        </p:txBody>
      </p:sp>
      <p:sp>
        <p:nvSpPr>
          <p:cNvPr id="15" name="Rectangular Callout 14"/>
          <p:cNvSpPr/>
          <p:nvPr/>
        </p:nvSpPr>
        <p:spPr>
          <a:xfrm>
            <a:off x="381000" y="4988256"/>
            <a:ext cx="685800" cy="381000"/>
          </a:xfrm>
          <a:prstGeom prst="wedgeRectCallout">
            <a:avLst>
              <a:gd name="adj1" fmla="val -2561"/>
              <a:gd name="adj2" fmla="val -15390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Hall-9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465696" y="3653999"/>
            <a:ext cx="0" cy="54864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ular Callout 16"/>
          <p:cNvSpPr/>
          <p:nvPr/>
        </p:nvSpPr>
        <p:spPr>
          <a:xfrm>
            <a:off x="1066800" y="3604146"/>
            <a:ext cx="838200" cy="447779"/>
          </a:xfrm>
          <a:prstGeom prst="wedgeRectCallout">
            <a:avLst>
              <a:gd name="adj1" fmla="val 87430"/>
              <a:gd name="adj2" fmla="val 4956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Tennis-Court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1770372" y="4161695"/>
            <a:ext cx="73152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ular Callout 18"/>
          <p:cNvSpPr/>
          <p:nvPr/>
        </p:nvSpPr>
        <p:spPr>
          <a:xfrm>
            <a:off x="2604448" y="3921018"/>
            <a:ext cx="838200" cy="381000"/>
          </a:xfrm>
          <a:prstGeom prst="wedgeRectCallout">
            <a:avLst>
              <a:gd name="adj1" fmla="val -61255"/>
              <a:gd name="adj2" fmla="val -10847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T-Junction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085850" y="4393163"/>
            <a:ext cx="566928" cy="42976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628775" y="4152169"/>
            <a:ext cx="182880" cy="69494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ular Callout 21"/>
          <p:cNvSpPr/>
          <p:nvPr/>
        </p:nvSpPr>
        <p:spPr>
          <a:xfrm>
            <a:off x="2106304" y="2805752"/>
            <a:ext cx="623248" cy="381000"/>
          </a:xfrm>
          <a:prstGeom prst="wedgeRectCallout">
            <a:avLst>
              <a:gd name="adj1" fmla="val -32955"/>
              <a:gd name="adj2" fmla="val 15773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Hall-2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7987352" y="2996252"/>
            <a:ext cx="863641" cy="316742"/>
          </a:xfrm>
          <a:prstGeom prst="wedgeRectCallout">
            <a:avLst>
              <a:gd name="adj1" fmla="val 2929"/>
              <a:gd name="adj2" fmla="val 1381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IIT-GATE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1905000" y="4531056"/>
            <a:ext cx="838200" cy="345744"/>
          </a:xfrm>
          <a:prstGeom prst="wedgeRectCallout">
            <a:avLst>
              <a:gd name="adj1" fmla="val -57998"/>
              <a:gd name="adj2" fmla="val -1424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T-Junction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1711657" y="5369256"/>
            <a:ext cx="838200" cy="345744"/>
          </a:xfrm>
          <a:prstGeom prst="wedgeRectCallout">
            <a:avLst>
              <a:gd name="adj1" fmla="val -56370"/>
              <a:gd name="adj2" fmla="val -18983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T-Junction</a:t>
            </a:r>
            <a:endParaRPr lang="en-US" sz="1000" dirty="0">
              <a:solidFill>
                <a:schemeClr val="tx1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438400" y="3587088"/>
            <a:ext cx="6047096" cy="82296"/>
            <a:chOff x="2438400" y="3587088"/>
            <a:chExt cx="6047096" cy="82296"/>
          </a:xfrm>
        </p:grpSpPr>
        <p:cxnSp>
          <p:nvCxnSpPr>
            <p:cNvPr id="27" name="Straight Connector 26"/>
            <p:cNvCxnSpPr/>
            <p:nvPr/>
          </p:nvCxnSpPr>
          <p:spPr>
            <a:xfrm flipV="1">
              <a:off x="4384344" y="3587088"/>
              <a:ext cx="310896" cy="82296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 flipV="1">
              <a:off x="4675496" y="3604146"/>
              <a:ext cx="3810000" cy="1251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2438400" y="3657600"/>
              <a:ext cx="1945943" cy="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/>
          <p:cNvCxnSpPr/>
          <p:nvPr/>
        </p:nvCxnSpPr>
        <p:spPr>
          <a:xfrm>
            <a:off x="1104900" y="4374113"/>
            <a:ext cx="0" cy="42976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" y="3077746"/>
            <a:ext cx="850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Keywords are extracted and input is chunked into simple instructions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304800" y="4344902"/>
            <a:ext cx="850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The path is mapped and the roads(edges) encountered are recorded</a:t>
            </a:r>
            <a:endParaRPr lang="en-US" sz="16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465704" y="3657600"/>
            <a:ext cx="0" cy="54864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1770380" y="4165296"/>
            <a:ext cx="73152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85858" y="4396764"/>
            <a:ext cx="566928" cy="42976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1628783" y="4155770"/>
            <a:ext cx="182880" cy="69494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104908" y="4377714"/>
            <a:ext cx="0" cy="42976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itle 11"/>
          <p:cNvSpPr>
            <a:spLocks noGrp="1"/>
          </p:cNvSpPr>
          <p:nvPr>
            <p:ph type="title"/>
          </p:nvPr>
        </p:nvSpPr>
        <p:spPr>
          <a:xfrm>
            <a:off x="457200" y="-206674"/>
            <a:ext cx="5791200" cy="1752282"/>
          </a:xfrm>
        </p:spPr>
        <p:txBody>
          <a:bodyPr/>
          <a:lstStyle/>
          <a:p>
            <a:r>
              <a:rPr lang="en-US" dirty="0" smtClean="0"/>
              <a:t>Steps to implement</a:t>
            </a:r>
            <a:r>
              <a:rPr lang="en-US" dirty="0"/>
              <a:t/>
            </a:r>
            <a:br>
              <a:rPr lang="en-US" dirty="0"/>
            </a:b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simulation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4800" y="4725902"/>
            <a:ext cx="850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Now the user enters a source and a destination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8085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7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9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6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6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51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902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"/>
                            </p:stCondLst>
                            <p:childTnLst>
                              <p:par>
                                <p:cTn id="5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A65C9DA-5105-45BA-96F6-6650E63FD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60"/>
                                        <p:tgtEl>
                                          <p:spTgt spid="13">
                                            <p:graphicEl>
                                              <a:dgm id="{4A65C9DA-5105-45BA-96F6-6650E63FD8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60"/>
                            </p:stCondLst>
                            <p:childTnLst>
                              <p:par>
                                <p:cTn id="6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B58A6A3-8AE8-4950-8FFC-681F6976D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60"/>
                                        <p:tgtEl>
                                          <p:spTgt spid="13">
                                            <p:graphicEl>
                                              <a:dgm id="{0B58A6A3-8AE8-4950-8FFC-681F6976D5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20"/>
                            </p:stCondLst>
                            <p:childTnLst>
                              <p:par>
                                <p:cTn id="6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E400C54-E46E-4C07-86B1-94F49E43E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60"/>
                                        <p:tgtEl>
                                          <p:spTgt spid="13">
                                            <p:graphicEl>
                                              <a:dgm id="{9E400C54-E46E-4C07-86B1-94F49E43E3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80"/>
                            </p:stCondLst>
                            <p:childTnLst>
                              <p:par>
                                <p:cTn id="7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BEC37FC-AEC0-4AA7-B922-F59C3663A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60"/>
                                        <p:tgtEl>
                                          <p:spTgt spid="13">
                                            <p:graphicEl>
                                              <a:dgm id="{8BEC37FC-AEC0-4AA7-B922-F59C3663AB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40"/>
                            </p:stCondLst>
                            <p:childTnLst>
                              <p:par>
                                <p:cTn id="7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79B7C7E-7145-4E65-9AAE-FAB704EF3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60"/>
                                        <p:tgtEl>
                                          <p:spTgt spid="13">
                                            <p:graphicEl>
                                              <a:dgm id="{479B7C7E-7145-4E65-9AAE-FAB704EF30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"/>
                            </p:stCondLst>
                            <p:childTnLst>
                              <p:par>
                                <p:cTn id="7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7E357E1-22EE-4F9A-B0E5-242DF8C3E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60"/>
                                        <p:tgtEl>
                                          <p:spTgt spid="13">
                                            <p:graphicEl>
                                              <a:dgm id="{C7E357E1-22EE-4F9A-B0E5-242DF8C3E0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60"/>
                            </p:stCondLst>
                            <p:childTnLst>
                              <p:par>
                                <p:cTn id="8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DCEC517-8296-42CD-8F5B-9D3E3A8DA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60"/>
                                        <p:tgtEl>
                                          <p:spTgt spid="13">
                                            <p:graphicEl>
                                              <a:dgm id="{7DCEC517-8296-42CD-8F5B-9D3E3A8DA7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20"/>
                            </p:stCondLst>
                            <p:childTnLst>
                              <p:par>
                                <p:cTn id="8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5B2A2C5-C620-4021-887E-4154F34D1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60"/>
                                        <p:tgtEl>
                                          <p:spTgt spid="13">
                                            <p:graphicEl>
                                              <a:dgm id="{35B2A2C5-C620-4021-887E-4154F34D15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80"/>
                            </p:stCondLst>
                            <p:childTnLst>
                              <p:par>
                                <p:cTn id="9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D5BD545-2B48-4570-8E2F-B1CAFB4B0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60"/>
                                        <p:tgtEl>
                                          <p:spTgt spid="13">
                                            <p:graphicEl>
                                              <a:dgm id="{ED5BD545-2B48-4570-8E2F-B1CAFB4B0A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40"/>
                            </p:stCondLst>
                            <p:childTnLst>
                              <p:par>
                                <p:cTn id="9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53D01BF-3000-4BAE-B260-DE5434194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60"/>
                                        <p:tgtEl>
                                          <p:spTgt spid="13">
                                            <p:graphicEl>
                                              <a:dgm id="{153D01BF-3000-4BAE-B260-DE54341942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00"/>
                            </p:stCondLst>
                            <p:childTnLst>
                              <p:par>
                                <p:cTn id="9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78FA53B-D55A-4917-ACA8-F98AD0050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60"/>
                                        <p:tgtEl>
                                          <p:spTgt spid="13">
                                            <p:graphicEl>
                                              <a:dgm id="{A78FA53B-D55A-4917-ACA8-F98AD00508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60"/>
                            </p:stCondLst>
                            <p:childTnLst>
                              <p:par>
                                <p:cTn id="10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ECD6BAB-1F9D-4143-AF90-E1BE33C67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60"/>
                                        <p:tgtEl>
                                          <p:spTgt spid="13">
                                            <p:graphicEl>
                                              <a:dgm id="{9ECD6BAB-1F9D-4143-AF90-E1BE33C670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320"/>
                            </p:stCondLst>
                            <p:childTnLst>
                              <p:par>
                                <p:cTn id="10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E6BF1CB-D2D1-4DD2-BAE3-5C7407641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60"/>
                                        <p:tgtEl>
                                          <p:spTgt spid="13">
                                            <p:graphicEl>
                                              <a:dgm id="{9E6BF1CB-D2D1-4DD2-BAE3-5C7407641B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380"/>
                            </p:stCondLst>
                            <p:childTnLst>
                              <p:par>
                                <p:cTn id="11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446627E-AF9C-4E6B-A73A-1199E1855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60"/>
                                        <p:tgtEl>
                                          <p:spTgt spid="13">
                                            <p:graphicEl>
                                              <a:dgm id="{D446627E-AF9C-4E6B-A73A-1199E18551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440"/>
                            </p:stCondLst>
                            <p:childTnLst>
                              <p:par>
                                <p:cTn id="11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FF76456-4E4E-4807-8F04-527282688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60"/>
                                        <p:tgtEl>
                                          <p:spTgt spid="13">
                                            <p:graphicEl>
                                              <a:dgm id="{DFF76456-4E4E-4807-8F04-5272826886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31F233B-27AD-4D04-B781-75AA78A9B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60"/>
                                        <p:tgtEl>
                                          <p:spTgt spid="13">
                                            <p:graphicEl>
                                              <a:dgm id="{231F233B-27AD-4D04-B781-75AA78A9B9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60"/>
                            </p:stCondLst>
                            <p:childTnLst>
                              <p:par>
                                <p:cTn id="12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D3A3892-EBE9-4070-B354-12E465DFC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60"/>
                                        <p:tgtEl>
                                          <p:spTgt spid="13">
                                            <p:graphicEl>
                                              <a:dgm id="{9D3A3892-EBE9-4070-B354-12E465DFC6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0" presetClass="path" presetSubtype="0" accel="15000" decel="3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1500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1500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0" presetClass="path" presetSubtype="0" accel="1500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0" presetClass="path" presetSubtype="0" accel="1500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0" presetClass="path" presetSubtype="0" accel="15000" decel="3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3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0" presetClass="path" presetSubtype="0" accel="15000" decel="3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4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0" presetClass="path" presetSubtype="0" accel="15000" decel="3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4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0" presetClass="path" presetSubtype="0" accel="15000" decel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45" dur="1000" fill="hold"/>
                                        <p:tgtEl>
                                          <p:spTgt spid="13">
                                            <p:graphicEl>
                                              <a:dgm id="{4A65C9DA-5105-45BA-96F6-6650E63FD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0" presetClass="path" presetSubtype="0" accel="15000" decel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47" dur="1000" fill="hold"/>
                                        <p:tgtEl>
                                          <p:spTgt spid="13">
                                            <p:graphicEl>
                                              <a:dgm id="{0B58A6A3-8AE8-4950-8FFC-681F6976D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0" presetClass="path" presetSubtype="0" accel="15000" decel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49" dur="1000" fill="hold"/>
                                        <p:tgtEl>
                                          <p:spTgt spid="13">
                                            <p:graphicEl>
                                              <a:dgm id="{9E400C54-E46E-4C07-86B1-94F49E43E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0" presetClass="path" presetSubtype="0" accel="15000" decel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51" dur="1000" fill="hold"/>
                                        <p:tgtEl>
                                          <p:spTgt spid="13">
                                            <p:graphicEl>
                                              <a:dgm id="{8BEC37FC-AEC0-4AA7-B922-F59C3663A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0" presetClass="path" presetSubtype="0" accel="15000" decel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53" dur="1000" fill="hold"/>
                                        <p:tgtEl>
                                          <p:spTgt spid="13">
                                            <p:graphicEl>
                                              <a:dgm id="{479B7C7E-7145-4E65-9AAE-FAB704EF3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0" presetClass="path" presetSubtype="0" accel="15000" decel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55" dur="1000" fill="hold"/>
                                        <p:tgtEl>
                                          <p:spTgt spid="13">
                                            <p:graphicEl>
                                              <a:dgm id="{C7E357E1-22EE-4F9A-B0E5-242DF8C3E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0" presetClass="path" presetSubtype="0" accel="15000" decel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57" dur="1000" fill="hold"/>
                                        <p:tgtEl>
                                          <p:spTgt spid="13">
                                            <p:graphicEl>
                                              <a:dgm id="{7DCEC517-8296-42CD-8F5B-9D3E3A8DA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0" presetClass="path" presetSubtype="0" accel="15000" decel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59" dur="1000" fill="hold"/>
                                        <p:tgtEl>
                                          <p:spTgt spid="13">
                                            <p:graphicEl>
                                              <a:dgm id="{35B2A2C5-C620-4021-887E-4154F34D1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0" presetClass="path" presetSubtype="0" accel="15000" decel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61" dur="1000" fill="hold"/>
                                        <p:tgtEl>
                                          <p:spTgt spid="13">
                                            <p:graphicEl>
                                              <a:dgm id="{ED5BD545-2B48-4570-8E2F-B1CAFB4B0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0" presetClass="path" presetSubtype="0" accel="15000" decel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63" dur="1000" fill="hold"/>
                                        <p:tgtEl>
                                          <p:spTgt spid="13">
                                            <p:graphicEl>
                                              <a:dgm id="{153D01BF-3000-4BAE-B260-DE5434194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0" presetClass="path" presetSubtype="0" accel="15000" decel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65" dur="1000" fill="hold"/>
                                        <p:tgtEl>
                                          <p:spTgt spid="13">
                                            <p:graphicEl>
                                              <a:dgm id="{A78FA53B-D55A-4917-ACA8-F98AD0050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0" presetClass="path" presetSubtype="0" accel="15000" decel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67" dur="1000" fill="hold"/>
                                        <p:tgtEl>
                                          <p:spTgt spid="13">
                                            <p:graphicEl>
                                              <a:dgm id="{9ECD6BAB-1F9D-4143-AF90-E1BE33C67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0" presetClass="path" presetSubtype="0" accel="15000" decel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69" dur="1000" fill="hold"/>
                                        <p:tgtEl>
                                          <p:spTgt spid="13">
                                            <p:graphicEl>
                                              <a:dgm id="{9E6BF1CB-D2D1-4DD2-BAE3-5C7407641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0" presetClass="path" presetSubtype="0" accel="15000" decel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71" dur="1000" fill="hold"/>
                                        <p:tgtEl>
                                          <p:spTgt spid="13">
                                            <p:graphicEl>
                                              <a:dgm id="{D446627E-AF9C-4E6B-A73A-1199E1855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0" presetClass="path" presetSubtype="0" accel="15000" decel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73" dur="1000" fill="hold"/>
                                        <p:tgtEl>
                                          <p:spTgt spid="13">
                                            <p:graphicEl>
                                              <a:dgm id="{DFF76456-4E4E-4807-8F04-527282688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0" presetClass="path" presetSubtype="0" accel="15000" decel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75" dur="1000" fill="hold"/>
                                        <p:tgtEl>
                                          <p:spTgt spid="13">
                                            <p:graphicEl>
                                              <a:dgm id="{231F233B-27AD-4D04-B781-75AA78A9B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0" presetClass="path" presetSubtype="0" accel="15000" decel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28333 " pathEditMode="relative" ptsTypes="AA">
                                      <p:cBhvr>
                                        <p:cTn id="177" dur="1000" fill="hold"/>
                                        <p:tgtEl>
                                          <p:spTgt spid="13">
                                            <p:graphicEl>
                                              <a:dgm id="{9D3A3892-EBE9-4070-B354-12E465DFC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1" nodeType="click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9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0" dur="500" fill="hold"/>
                                        <p:tgtEl>
                                          <p:spTgt spid="13">
                                            <p:graphicEl>
                                              <a:dgm id="{4A65C9DA-5105-45BA-96F6-6650E63FD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1" dur="500" fill="hold"/>
                                        <p:tgtEl>
                                          <p:spTgt spid="13">
                                            <p:graphicEl>
                                              <a:dgm id="{4A65C9DA-5105-45BA-96F6-6650E63FD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2" dur="500" fill="hold"/>
                                        <p:tgtEl>
                                          <p:spTgt spid="13">
                                            <p:graphicEl>
                                              <a:dgm id="{4A65C9DA-5105-45BA-96F6-6650E63FD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13">
                                            <p:graphicEl>
                                              <a:dgm id="{4A65C9DA-5105-45BA-96F6-6650E63FD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00"/>
                            </p:stCondLst>
                            <p:childTnLst>
                              <p:par>
                                <p:cTn id="2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1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650"/>
                            </p:stCondLst>
                            <p:childTnLst>
                              <p:par>
                                <p:cTn id="2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1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5" dur="500" fill="hold"/>
                                        <p:tgtEl>
                                          <p:spTgt spid="13">
                                            <p:graphicEl>
                                              <a:dgm id="{0B58A6A3-8AE8-4950-8FFC-681F6976D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6" dur="500" fill="hold"/>
                                        <p:tgtEl>
                                          <p:spTgt spid="13">
                                            <p:graphicEl>
                                              <a:dgm id="{0B58A6A3-8AE8-4950-8FFC-681F6976D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7" dur="500" fill="hold"/>
                                        <p:tgtEl>
                                          <p:spTgt spid="13">
                                            <p:graphicEl>
                                              <a:dgm id="{0B58A6A3-8AE8-4950-8FFC-681F6976D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13">
                                            <p:graphicEl>
                                              <a:dgm id="{0B58A6A3-8AE8-4950-8FFC-681F6976D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2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0" dur="500" fill="hold"/>
                                        <p:tgtEl>
                                          <p:spTgt spid="13">
                                            <p:graphicEl>
                                              <a:dgm id="{4A65C9DA-5105-45BA-96F6-6650E63FD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1" dur="500" fill="hold"/>
                                        <p:tgtEl>
                                          <p:spTgt spid="13">
                                            <p:graphicEl>
                                              <a:dgm id="{4A65C9DA-5105-45BA-96F6-6650E63FD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2" dur="500" fill="hold"/>
                                        <p:tgtEl>
                                          <p:spTgt spid="13">
                                            <p:graphicEl>
                                              <a:dgm id="{4A65C9DA-5105-45BA-96F6-6650E63FD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13">
                                            <p:graphicEl>
                                              <a:dgm id="{4A65C9DA-5105-45BA-96F6-6650E63FD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5" dur="500" fill="hold"/>
                                        <p:tgtEl>
                                          <p:spTgt spid="13">
                                            <p:graphicEl>
                                              <a:dgm id="{9E400C54-E46E-4C07-86B1-94F49E43E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6" dur="500" fill="hold"/>
                                        <p:tgtEl>
                                          <p:spTgt spid="13">
                                            <p:graphicEl>
                                              <a:dgm id="{9E400C54-E46E-4C07-86B1-94F49E43E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7" dur="500" fill="hold"/>
                                        <p:tgtEl>
                                          <p:spTgt spid="13">
                                            <p:graphicEl>
                                              <a:dgm id="{9E400C54-E46E-4C07-86B1-94F49E43E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13">
                                            <p:graphicEl>
                                              <a:dgm id="{9E400C54-E46E-4C07-86B1-94F49E43E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"/>
                            </p:stCondLst>
                            <p:childTnLst>
                              <p:par>
                                <p:cTn id="2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2" dur="1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650"/>
                            </p:stCondLst>
                            <p:childTnLst>
                              <p:par>
                                <p:cTn id="2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1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800"/>
                            </p:stCondLst>
                            <p:childTnLst>
                              <p:par>
                                <p:cTn id="248" presetID="22" presetClass="entr" presetSubtype="1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1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4" dur="500" fill="hold"/>
                                        <p:tgtEl>
                                          <p:spTgt spid="13">
                                            <p:graphicEl>
                                              <a:dgm id="{8BEC37FC-AEC0-4AA7-B922-F59C3663A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5" dur="500" fill="hold"/>
                                        <p:tgtEl>
                                          <p:spTgt spid="13">
                                            <p:graphicEl>
                                              <a:dgm id="{8BEC37FC-AEC0-4AA7-B922-F59C3663A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6" dur="500" fill="hold"/>
                                        <p:tgtEl>
                                          <p:spTgt spid="13">
                                            <p:graphicEl>
                                              <a:dgm id="{8BEC37FC-AEC0-4AA7-B922-F59C3663A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13">
                                            <p:graphicEl>
                                              <a:dgm id="{8BEC37FC-AEC0-4AA7-B922-F59C3663A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9" dur="500" fill="hold"/>
                                        <p:tgtEl>
                                          <p:spTgt spid="13">
                                            <p:graphicEl>
                                              <a:dgm id="{479B7C7E-7145-4E65-9AAE-FAB704EF3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0" dur="500" fill="hold"/>
                                        <p:tgtEl>
                                          <p:spTgt spid="13">
                                            <p:graphicEl>
                                              <a:dgm id="{479B7C7E-7145-4E65-9AAE-FAB704EF3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1" dur="500" fill="hold"/>
                                        <p:tgtEl>
                                          <p:spTgt spid="13">
                                            <p:graphicEl>
                                              <a:dgm id="{479B7C7E-7145-4E65-9AAE-FAB704EF3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13">
                                            <p:graphicEl>
                                              <a:dgm id="{479B7C7E-7145-4E65-9AAE-FAB704EF3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2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4" dur="500" fill="hold"/>
                                        <p:tgtEl>
                                          <p:spTgt spid="13">
                                            <p:graphicEl>
                                              <a:dgm id="{9E400C54-E46E-4C07-86B1-94F49E43E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5" dur="500" fill="hold"/>
                                        <p:tgtEl>
                                          <p:spTgt spid="13">
                                            <p:graphicEl>
                                              <a:dgm id="{9E400C54-E46E-4C07-86B1-94F49E43E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6" dur="500" fill="hold"/>
                                        <p:tgtEl>
                                          <p:spTgt spid="13">
                                            <p:graphicEl>
                                              <a:dgm id="{9E400C54-E46E-4C07-86B1-94F49E43E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13">
                                            <p:graphicEl>
                                              <a:dgm id="{9E400C54-E46E-4C07-86B1-94F49E43E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500"/>
                            </p:stCondLst>
                            <p:childTnLst>
                              <p:par>
                                <p:cTn id="2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3" dur="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650"/>
                            </p:stCondLst>
                            <p:childTnLst>
                              <p:par>
                                <p:cTn id="275" presetID="22" presetClass="entr" presetSubtype="2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7" dur="1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1" dur="500" fill="hold"/>
                                        <p:tgtEl>
                                          <p:spTgt spid="13">
                                            <p:graphicEl>
                                              <a:dgm id="{C7E357E1-22EE-4F9A-B0E5-242DF8C3E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2" dur="500" fill="hold"/>
                                        <p:tgtEl>
                                          <p:spTgt spid="13">
                                            <p:graphicEl>
                                              <a:dgm id="{C7E357E1-22EE-4F9A-B0E5-242DF8C3E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3" dur="500" fill="hold"/>
                                        <p:tgtEl>
                                          <p:spTgt spid="13">
                                            <p:graphicEl>
                                              <a:dgm id="{C7E357E1-22EE-4F9A-B0E5-242DF8C3E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3">
                                            <p:graphicEl>
                                              <a:dgm id="{C7E357E1-22EE-4F9A-B0E5-242DF8C3E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6" dur="500" fill="hold"/>
                                        <p:tgtEl>
                                          <p:spTgt spid="13">
                                            <p:graphicEl>
                                              <a:dgm id="{7DCEC517-8296-42CD-8F5B-9D3E3A8DA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7" dur="500" fill="hold"/>
                                        <p:tgtEl>
                                          <p:spTgt spid="13">
                                            <p:graphicEl>
                                              <a:dgm id="{7DCEC517-8296-42CD-8F5B-9D3E3A8DA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8" dur="500" fill="hold"/>
                                        <p:tgtEl>
                                          <p:spTgt spid="13">
                                            <p:graphicEl>
                                              <a:dgm id="{7DCEC517-8296-42CD-8F5B-9D3E3A8DA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13">
                                            <p:graphicEl>
                                              <a:dgm id="{7DCEC517-8296-42CD-8F5B-9D3E3A8DA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2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1" dur="500" fill="hold"/>
                                        <p:tgtEl>
                                          <p:spTgt spid="13">
                                            <p:graphicEl>
                                              <a:dgm id="{479B7C7E-7145-4E65-9AAE-FAB704EF3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92" dur="500" fill="hold"/>
                                        <p:tgtEl>
                                          <p:spTgt spid="13">
                                            <p:graphicEl>
                                              <a:dgm id="{479B7C7E-7145-4E65-9AAE-FAB704EF3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93" dur="500" fill="hold"/>
                                        <p:tgtEl>
                                          <p:spTgt spid="13">
                                            <p:graphicEl>
                                              <a:dgm id="{479B7C7E-7145-4E65-9AAE-FAB704EF3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13">
                                            <p:graphicEl>
                                              <a:dgm id="{479B7C7E-7145-4E65-9AAE-FAB704EF3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500"/>
                            </p:stCondLst>
                            <p:childTnLst>
                              <p:par>
                                <p:cTn id="2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0" dur="1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650"/>
                            </p:stCondLst>
                            <p:childTnLst>
                              <p:par>
                                <p:cTn id="302" presetID="22" presetClass="entr" presetSubtype="1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4" dur="1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8" dur="500" fill="hold"/>
                                        <p:tgtEl>
                                          <p:spTgt spid="13">
                                            <p:graphicEl>
                                              <a:dgm id="{35B2A2C5-C620-4021-887E-4154F34D1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9" dur="500" fill="hold"/>
                                        <p:tgtEl>
                                          <p:spTgt spid="13">
                                            <p:graphicEl>
                                              <a:dgm id="{35B2A2C5-C620-4021-887E-4154F34D1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0" dur="500" fill="hold"/>
                                        <p:tgtEl>
                                          <p:spTgt spid="13">
                                            <p:graphicEl>
                                              <a:dgm id="{35B2A2C5-C620-4021-887E-4154F34D1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13">
                                            <p:graphicEl>
                                              <a:dgm id="{35B2A2C5-C620-4021-887E-4154F34D1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3" dur="500" fill="hold"/>
                                        <p:tgtEl>
                                          <p:spTgt spid="13">
                                            <p:graphicEl>
                                              <a:dgm id="{ED5BD545-2B48-4570-8E2F-B1CAFB4B0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4" dur="500" fill="hold"/>
                                        <p:tgtEl>
                                          <p:spTgt spid="13">
                                            <p:graphicEl>
                                              <a:dgm id="{ED5BD545-2B48-4570-8E2F-B1CAFB4B0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5" dur="500" fill="hold"/>
                                        <p:tgtEl>
                                          <p:spTgt spid="13">
                                            <p:graphicEl>
                                              <a:dgm id="{ED5BD545-2B48-4570-8E2F-B1CAFB4B0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13">
                                            <p:graphicEl>
                                              <a:dgm id="{ED5BD545-2B48-4570-8E2F-B1CAFB4B0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2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8" dur="500" fill="hold"/>
                                        <p:tgtEl>
                                          <p:spTgt spid="13">
                                            <p:graphicEl>
                                              <a:dgm id="{7DCEC517-8296-42CD-8F5B-9D3E3A8DA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19" dur="500" fill="hold"/>
                                        <p:tgtEl>
                                          <p:spTgt spid="13">
                                            <p:graphicEl>
                                              <a:dgm id="{7DCEC517-8296-42CD-8F5B-9D3E3A8DA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20" dur="500" fill="hold"/>
                                        <p:tgtEl>
                                          <p:spTgt spid="13">
                                            <p:graphicEl>
                                              <a:dgm id="{7DCEC517-8296-42CD-8F5B-9D3E3A8DA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13">
                                            <p:graphicEl>
                                              <a:dgm id="{7DCEC517-8296-42CD-8F5B-9D3E3A8DA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500"/>
                            </p:stCondLst>
                            <p:childTnLst>
                              <p:par>
                                <p:cTn id="3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7" dur="1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1" dur="500" fill="hold"/>
                                        <p:tgtEl>
                                          <p:spTgt spid="13">
                                            <p:graphicEl>
                                              <a:dgm id="{153D01BF-3000-4BAE-B260-DE5434194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2" dur="500" fill="hold"/>
                                        <p:tgtEl>
                                          <p:spTgt spid="13">
                                            <p:graphicEl>
                                              <a:dgm id="{153D01BF-3000-4BAE-B260-DE5434194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3" dur="500" fill="hold"/>
                                        <p:tgtEl>
                                          <p:spTgt spid="13">
                                            <p:graphicEl>
                                              <a:dgm id="{153D01BF-3000-4BAE-B260-DE5434194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4" dur="500" fill="hold"/>
                                        <p:tgtEl>
                                          <p:spTgt spid="13">
                                            <p:graphicEl>
                                              <a:dgm id="{153D01BF-3000-4BAE-B260-DE5434194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6" dur="500" fill="hold"/>
                                        <p:tgtEl>
                                          <p:spTgt spid="13">
                                            <p:graphicEl>
                                              <a:dgm id="{A78FA53B-D55A-4917-ACA8-F98AD0050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7" dur="500" fill="hold"/>
                                        <p:tgtEl>
                                          <p:spTgt spid="13">
                                            <p:graphicEl>
                                              <a:dgm id="{A78FA53B-D55A-4917-ACA8-F98AD0050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8" dur="500" fill="hold"/>
                                        <p:tgtEl>
                                          <p:spTgt spid="13">
                                            <p:graphicEl>
                                              <a:dgm id="{A78FA53B-D55A-4917-ACA8-F98AD0050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13">
                                            <p:graphicEl>
                                              <a:dgm id="{A78FA53B-D55A-4917-ACA8-F98AD0050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2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1" dur="500" fill="hold"/>
                                        <p:tgtEl>
                                          <p:spTgt spid="13">
                                            <p:graphicEl>
                                              <a:dgm id="{ED5BD545-2B48-4570-8E2F-B1CAFB4B0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42" dur="500" fill="hold"/>
                                        <p:tgtEl>
                                          <p:spTgt spid="13">
                                            <p:graphicEl>
                                              <a:dgm id="{ED5BD545-2B48-4570-8E2F-B1CAFB4B0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43" dur="500" fill="hold"/>
                                        <p:tgtEl>
                                          <p:spTgt spid="13">
                                            <p:graphicEl>
                                              <a:dgm id="{ED5BD545-2B48-4570-8E2F-B1CAFB4B0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13">
                                            <p:graphicEl>
                                              <a:dgm id="{ED5BD545-2B48-4570-8E2F-B1CAFB4B0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500"/>
                            </p:stCondLst>
                            <p:childTnLst>
                              <p:par>
                                <p:cTn id="346" presetID="22" presetClass="entr" presetSubtype="4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1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2" dur="500" fill="hold"/>
                                        <p:tgtEl>
                                          <p:spTgt spid="13">
                                            <p:graphicEl>
                                              <a:dgm id="{9ECD6BAB-1F9D-4143-AF90-E1BE33C67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3" dur="500" fill="hold"/>
                                        <p:tgtEl>
                                          <p:spTgt spid="13">
                                            <p:graphicEl>
                                              <a:dgm id="{9ECD6BAB-1F9D-4143-AF90-E1BE33C67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4" dur="500" fill="hold"/>
                                        <p:tgtEl>
                                          <p:spTgt spid="13">
                                            <p:graphicEl>
                                              <a:dgm id="{9ECD6BAB-1F9D-4143-AF90-E1BE33C67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13">
                                            <p:graphicEl>
                                              <a:dgm id="{9ECD6BAB-1F9D-4143-AF90-E1BE33C67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7" dur="500" fill="hold"/>
                                        <p:tgtEl>
                                          <p:spTgt spid="13">
                                            <p:graphicEl>
                                              <a:dgm id="{9E6BF1CB-D2D1-4DD2-BAE3-5C7407641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8" dur="500" fill="hold"/>
                                        <p:tgtEl>
                                          <p:spTgt spid="13">
                                            <p:graphicEl>
                                              <a:dgm id="{9E6BF1CB-D2D1-4DD2-BAE3-5C7407641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9" dur="500" fill="hold"/>
                                        <p:tgtEl>
                                          <p:spTgt spid="13">
                                            <p:graphicEl>
                                              <a:dgm id="{9E6BF1CB-D2D1-4DD2-BAE3-5C7407641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13">
                                            <p:graphicEl>
                                              <a:dgm id="{9E6BF1CB-D2D1-4DD2-BAE3-5C7407641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2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2" dur="500" fill="hold"/>
                                        <p:tgtEl>
                                          <p:spTgt spid="13">
                                            <p:graphicEl>
                                              <a:dgm id="{A78FA53B-D55A-4917-ACA8-F98AD0050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63" dur="500" fill="hold"/>
                                        <p:tgtEl>
                                          <p:spTgt spid="13">
                                            <p:graphicEl>
                                              <a:dgm id="{A78FA53B-D55A-4917-ACA8-F98AD0050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64" dur="500" fill="hold"/>
                                        <p:tgtEl>
                                          <p:spTgt spid="13">
                                            <p:graphicEl>
                                              <a:dgm id="{A78FA53B-D55A-4917-ACA8-F98AD0050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13">
                                            <p:graphicEl>
                                              <a:dgm id="{A78FA53B-D55A-4917-ACA8-F98AD0050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500"/>
                            </p:stCondLst>
                            <p:childTnLst>
                              <p:par>
                                <p:cTn id="3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2" dur="500" fill="hold"/>
                                        <p:tgtEl>
                                          <p:spTgt spid="13">
                                            <p:graphicEl>
                                              <a:dgm id="{D446627E-AF9C-4E6B-A73A-1199E1855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3" dur="500" fill="hold"/>
                                        <p:tgtEl>
                                          <p:spTgt spid="13">
                                            <p:graphicEl>
                                              <a:dgm id="{D446627E-AF9C-4E6B-A73A-1199E1855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4" dur="500" fill="hold"/>
                                        <p:tgtEl>
                                          <p:spTgt spid="13">
                                            <p:graphicEl>
                                              <a:dgm id="{D446627E-AF9C-4E6B-A73A-1199E1855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75" dur="500" fill="hold"/>
                                        <p:tgtEl>
                                          <p:spTgt spid="13">
                                            <p:graphicEl>
                                              <a:dgm id="{D446627E-AF9C-4E6B-A73A-1199E1855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7" dur="500" fill="hold"/>
                                        <p:tgtEl>
                                          <p:spTgt spid="13">
                                            <p:graphicEl>
                                              <a:dgm id="{DFF76456-4E4E-4807-8F04-527282688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8" dur="500" fill="hold"/>
                                        <p:tgtEl>
                                          <p:spTgt spid="13">
                                            <p:graphicEl>
                                              <a:dgm id="{DFF76456-4E4E-4807-8F04-527282688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9" dur="500" fill="hold"/>
                                        <p:tgtEl>
                                          <p:spTgt spid="13">
                                            <p:graphicEl>
                                              <a:dgm id="{DFF76456-4E4E-4807-8F04-527282688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13">
                                            <p:graphicEl>
                                              <a:dgm id="{DFF76456-4E4E-4807-8F04-527282688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2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2" dur="500" fill="hold"/>
                                        <p:tgtEl>
                                          <p:spTgt spid="13">
                                            <p:graphicEl>
                                              <a:dgm id="{9E6BF1CB-D2D1-4DD2-BAE3-5C7407641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83" dur="500" fill="hold"/>
                                        <p:tgtEl>
                                          <p:spTgt spid="13">
                                            <p:graphicEl>
                                              <a:dgm id="{9E6BF1CB-D2D1-4DD2-BAE3-5C7407641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84" dur="500" fill="hold"/>
                                        <p:tgtEl>
                                          <p:spTgt spid="13">
                                            <p:graphicEl>
                                              <a:dgm id="{9E6BF1CB-D2D1-4DD2-BAE3-5C7407641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13">
                                            <p:graphicEl>
                                              <a:dgm id="{9E6BF1CB-D2D1-4DD2-BAE3-5C7407641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500"/>
                            </p:stCondLst>
                            <p:childTnLst>
                              <p:par>
                                <p:cTn id="387" presetID="22" presetClass="entr" presetSubtype="1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9" dur="12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3" dur="500" fill="hold"/>
                                        <p:tgtEl>
                                          <p:spTgt spid="13">
                                            <p:graphicEl>
                                              <a:dgm id="{231F233B-27AD-4D04-B781-75AA78A9B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4" dur="500" fill="hold"/>
                                        <p:tgtEl>
                                          <p:spTgt spid="13">
                                            <p:graphicEl>
                                              <a:dgm id="{231F233B-27AD-4D04-B781-75AA78A9B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5" dur="500" fill="hold"/>
                                        <p:tgtEl>
                                          <p:spTgt spid="13">
                                            <p:graphicEl>
                                              <a:dgm id="{231F233B-27AD-4D04-B781-75AA78A9B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6" dur="500" fill="hold"/>
                                        <p:tgtEl>
                                          <p:spTgt spid="13">
                                            <p:graphicEl>
                                              <a:dgm id="{231F233B-27AD-4D04-B781-75AA78A9B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8" dur="500" fill="hold"/>
                                        <p:tgtEl>
                                          <p:spTgt spid="13">
                                            <p:graphicEl>
                                              <a:dgm id="{9D3A3892-EBE9-4070-B354-12E465DFC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9" dur="500" fill="hold"/>
                                        <p:tgtEl>
                                          <p:spTgt spid="13">
                                            <p:graphicEl>
                                              <a:dgm id="{9D3A3892-EBE9-4070-B354-12E465DFC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0" dur="500" fill="hold"/>
                                        <p:tgtEl>
                                          <p:spTgt spid="13">
                                            <p:graphicEl>
                                              <a:dgm id="{9D3A3892-EBE9-4070-B354-12E465DFC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1" dur="500" fill="hold"/>
                                        <p:tgtEl>
                                          <p:spTgt spid="13">
                                            <p:graphicEl>
                                              <a:dgm id="{9D3A3892-EBE9-4070-B354-12E465DFC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2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3" dur="500" fill="hold"/>
                                        <p:tgtEl>
                                          <p:spTgt spid="13">
                                            <p:graphicEl>
                                              <a:dgm id="{DFF76456-4E4E-4807-8F04-527282688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04" dur="500" fill="hold"/>
                                        <p:tgtEl>
                                          <p:spTgt spid="13">
                                            <p:graphicEl>
                                              <a:dgm id="{DFF76456-4E4E-4807-8F04-527282688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05" dur="500" fill="hold"/>
                                        <p:tgtEl>
                                          <p:spTgt spid="13">
                                            <p:graphicEl>
                                              <a:dgm id="{DFF76456-4E4E-4807-8F04-527282688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6" dur="500" fill="hold"/>
                                        <p:tgtEl>
                                          <p:spTgt spid="13">
                                            <p:graphicEl>
                                              <a:dgm id="{DFF76456-4E4E-4807-8F04-527282688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500"/>
                            </p:stCondLst>
                            <p:childTnLst>
                              <p:par>
                                <p:cTn id="4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2" presetClass="exit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6" dur="100"/>
                                        <p:tgtEl>
                                          <p:spTgt spid="13">
                                            <p:graphicEl>
                                              <a:dgm id="{4A65C9DA-5105-45BA-96F6-6650E63FD8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A65C9DA-5105-45BA-96F6-6650E63FD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22" presetClass="exit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9" dur="100"/>
                                        <p:tgtEl>
                                          <p:spTgt spid="13">
                                            <p:graphicEl>
                                              <a:dgm id="{0B58A6A3-8AE8-4950-8FFC-681F6976D5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B58A6A3-8AE8-4950-8FFC-681F6976D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22" presetClass="exit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2" dur="100"/>
                                        <p:tgtEl>
                                          <p:spTgt spid="13">
                                            <p:graphicEl>
                                              <a:dgm id="{9E400C54-E46E-4C07-86B1-94F49E43E3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E400C54-E46E-4C07-86B1-94F49E43E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22" presetClass="exit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5" dur="100"/>
                                        <p:tgtEl>
                                          <p:spTgt spid="13">
                                            <p:graphicEl>
                                              <a:dgm id="{8BEC37FC-AEC0-4AA7-B922-F59C3663AB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BEC37FC-AEC0-4AA7-B922-F59C3663A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22" presetClass="exit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8" dur="100"/>
                                        <p:tgtEl>
                                          <p:spTgt spid="13">
                                            <p:graphicEl>
                                              <a:dgm id="{479B7C7E-7145-4E65-9AAE-FAB704EF30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79B7C7E-7145-4E65-9AAE-FAB704EF3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22" presetClass="exit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1" dur="100"/>
                                        <p:tgtEl>
                                          <p:spTgt spid="13">
                                            <p:graphicEl>
                                              <a:dgm id="{C7E357E1-22EE-4F9A-B0E5-242DF8C3E0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7E357E1-22EE-4F9A-B0E5-242DF8C3E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22" presetClass="exit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4" dur="100"/>
                                        <p:tgtEl>
                                          <p:spTgt spid="13">
                                            <p:graphicEl>
                                              <a:dgm id="{7DCEC517-8296-42CD-8F5B-9D3E3A8DA7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DCEC517-8296-42CD-8F5B-9D3E3A8DA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22" presetClass="exit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7" dur="100"/>
                                        <p:tgtEl>
                                          <p:spTgt spid="13">
                                            <p:graphicEl>
                                              <a:dgm id="{35B2A2C5-C620-4021-887E-4154F34D15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5B2A2C5-C620-4021-887E-4154F34D1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22" presetClass="exit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0" dur="100"/>
                                        <p:tgtEl>
                                          <p:spTgt spid="13">
                                            <p:graphicEl>
                                              <a:dgm id="{ED5BD545-2B48-4570-8E2F-B1CAFB4B0A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D5BD545-2B48-4570-8E2F-B1CAFB4B0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22" presetClass="exit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3" dur="100"/>
                                        <p:tgtEl>
                                          <p:spTgt spid="13">
                                            <p:graphicEl>
                                              <a:dgm id="{153D01BF-3000-4BAE-B260-DE54341942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53D01BF-3000-4BAE-B260-DE5434194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22" presetClass="exit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6" dur="100"/>
                                        <p:tgtEl>
                                          <p:spTgt spid="13">
                                            <p:graphicEl>
                                              <a:dgm id="{A78FA53B-D55A-4917-ACA8-F98AD00508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78FA53B-D55A-4917-ACA8-F98AD0050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22" presetClass="exit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9" dur="100"/>
                                        <p:tgtEl>
                                          <p:spTgt spid="13">
                                            <p:graphicEl>
                                              <a:dgm id="{9ECD6BAB-1F9D-4143-AF90-E1BE33C670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ECD6BAB-1F9D-4143-AF90-E1BE33C67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22" presetClass="exit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2" dur="100"/>
                                        <p:tgtEl>
                                          <p:spTgt spid="13">
                                            <p:graphicEl>
                                              <a:dgm id="{9E6BF1CB-D2D1-4DD2-BAE3-5C7407641B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E6BF1CB-D2D1-4DD2-BAE3-5C7407641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22" presetClass="exit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5" dur="100"/>
                                        <p:tgtEl>
                                          <p:spTgt spid="13">
                                            <p:graphicEl>
                                              <a:dgm id="{D446627E-AF9C-4E6B-A73A-1199E18551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446627E-AF9C-4E6B-A73A-1199E1855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22" presetClass="exit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8" dur="100"/>
                                        <p:tgtEl>
                                          <p:spTgt spid="13">
                                            <p:graphicEl>
                                              <a:dgm id="{DFF76456-4E4E-4807-8F04-5272826886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FF76456-4E4E-4807-8F04-527282688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22" presetClass="exit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1" dur="100"/>
                                        <p:tgtEl>
                                          <p:spTgt spid="13">
                                            <p:graphicEl>
                                              <a:dgm id="{231F233B-27AD-4D04-B781-75AA78A9B9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31F233B-27AD-4D04-B781-75AA78A9B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22" presetClass="exit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4" dur="100"/>
                                        <p:tgtEl>
                                          <p:spTgt spid="13">
                                            <p:graphicEl>
                                              <a:dgm id="{9D3A3892-EBE9-4070-B354-12E465DFC6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D3A3892-EBE9-4070-B354-12E465DFC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7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0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3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6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9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2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5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8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1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4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7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0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3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6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9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2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5" dur="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8" dur="1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3 L -0.00034 -0.36902 " pathEditMode="relative" rAng="0" ptsTypes="AA">
                                      <p:cBhvr>
                                        <p:cTn id="5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6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2" fill="hold">
                            <p:stCondLst>
                              <p:cond delay="500"/>
                            </p:stCondLst>
                            <p:childTnLst>
                              <p:par>
                                <p:cTn id="5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10" presetClass="exit" presetSubtype="0" fill="hold" grpId="1" nodeType="click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/>
      <p:bldP spid="8" grpId="1"/>
      <p:bldP spid="8" grpId="2"/>
      <p:bldP spid="9" grpId="0"/>
      <p:bldP spid="9" grpId="1"/>
      <p:bldP spid="9" grpId="2"/>
      <p:bldP spid="10" grpId="0" build="allAtOnce"/>
      <p:bldP spid="10" grpId="1" build="allAtOnce"/>
      <p:bldP spid="11" grpId="0" build="allAtOnce"/>
      <p:bldP spid="11" grpId="1" build="allAtOnce"/>
      <p:bldP spid="12" grpId="0" build="allAtOnce"/>
      <p:bldP spid="12" grpId="1" build="allAtOnce"/>
      <p:bldGraphic spid="13" grpId="0">
        <p:bldSub>
          <a:bldDgm bld="one"/>
        </p:bldSub>
      </p:bldGraphic>
      <p:bldGraphic spid="13" grpId="1">
        <p:bldSub>
          <a:bldDgm bld="one"/>
        </p:bldSub>
      </p:bldGraphic>
      <p:bldGraphic spid="13" grpId="2">
        <p:bldSub>
          <a:bldDgm/>
        </p:bldSub>
      </p:bldGraphic>
      <p:bldGraphic spid="13" grpId="3">
        <p:bldSub>
          <a:bldDgm/>
        </p:bldSub>
      </p:bldGraphic>
      <p:bldGraphic spid="13" grpId="4" uiExpand="1">
        <p:bldSub>
          <a:bldDgm bld="one"/>
        </p:bldSub>
      </p:bldGraphic>
      <p:bldP spid="14" grpId="0"/>
      <p:bldP spid="14" grpId="1"/>
      <p:bldP spid="15" grpId="0" animBg="1"/>
      <p:bldP spid="15" grpId="1" animBg="1"/>
      <p:bldP spid="17" grpId="0" animBg="1"/>
      <p:bldP spid="17" grpId="1" animBg="1"/>
      <p:bldP spid="19" grpId="0" animBg="1"/>
      <p:bldP spid="19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31" grpId="0"/>
      <p:bldP spid="31" grpId="1"/>
      <p:bldP spid="32" grpId="0"/>
      <p:bldP spid="32" grpId="1"/>
      <p:bldP spid="38" grpId="0"/>
      <p:bldP spid="39" grpId="0"/>
      <p:bldP spid="3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00400" y="5174629"/>
            <a:ext cx="5105400" cy="11079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  <a:cs typeface="Consolas" pitchFamily="49" charset="0"/>
              </a:rPr>
              <a:t>Output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Go 100m straight till SAC-Circle. Take right from SAC-Circle. Go 200m straight till T-junction. Hall-2 is on your front.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669268"/>
            <a:ext cx="8383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Output will be almost similar to description taken for training of data.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228166"/>
            <a:ext cx="1283635" cy="124580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828656" y="1905000"/>
            <a:ext cx="2324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Searching input on the IITK graph.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473975"/>
            <a:ext cx="1219200" cy="122464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048000" y="3112413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Concluding most effective route using </a:t>
            </a:r>
            <a:r>
              <a:rPr lang="en-US" sz="1600" dirty="0" smtClean="0">
                <a:latin typeface="Calibri" pitchFamily="34" charset="0"/>
              </a:rPr>
              <a:t>modified</a:t>
            </a:r>
          </a:p>
          <a:p>
            <a:r>
              <a:rPr lang="en-US" sz="1600" dirty="0" smtClean="0">
                <a:latin typeface="Calibri" pitchFamily="34" charset="0"/>
              </a:rPr>
              <a:t>minimum </a:t>
            </a:r>
            <a:r>
              <a:rPr lang="en-US" sz="1600" dirty="0">
                <a:latin typeface="Calibri" pitchFamily="34" charset="0"/>
              </a:rPr>
              <a:t>cost finding algorithm.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08" y="4043448"/>
            <a:ext cx="3423496" cy="235735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901845" y="4851464"/>
            <a:ext cx="14525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gency FB" pitchFamily="34" charset="0"/>
              </a:rPr>
              <a:t>Framing it into a</a:t>
            </a:r>
          </a:p>
          <a:p>
            <a:r>
              <a:rPr lang="en-US" dirty="0">
                <a:latin typeface="Agency FB" pitchFamily="34" charset="0"/>
              </a:rPr>
              <a:t>human language.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-206674"/>
            <a:ext cx="5791200" cy="1752282"/>
          </a:xfrm>
        </p:spPr>
        <p:txBody>
          <a:bodyPr/>
          <a:lstStyle/>
          <a:p>
            <a:r>
              <a:rPr lang="en-US" dirty="0" smtClean="0"/>
              <a:t>Steps to implement</a:t>
            </a:r>
            <a:r>
              <a:rPr lang="en-US" dirty="0"/>
              <a:t/>
            </a:r>
            <a:br>
              <a:rPr lang="en-US" dirty="0"/>
            </a:b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Route description to user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8159" y="3191470"/>
            <a:ext cx="2340641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  <a:cs typeface="Consolas" pitchFamily="49" charset="0"/>
              </a:rPr>
              <a:t>User Input</a:t>
            </a:r>
          </a:p>
          <a:p>
            <a:r>
              <a:rPr lang="en-US" b="1" dirty="0" smtClean="0">
                <a:latin typeface="Calibri" pitchFamily="34" charset="0"/>
                <a:cs typeface="Consolas" pitchFamily="49" charset="0"/>
              </a:rPr>
              <a:t>Source :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Auditorium</a:t>
            </a:r>
          </a:p>
          <a:p>
            <a:r>
              <a:rPr lang="en-US" b="1" dirty="0" smtClean="0">
                <a:latin typeface="Calibri" pitchFamily="34" charset="0"/>
                <a:cs typeface="Consolas" pitchFamily="49" charset="0"/>
              </a:rPr>
              <a:t>Destination 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Hall-2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69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10405E-6 L 2.22222E-6 -0.17988 L -0.28195 -0.17988 " pathEditMode="relative" rAng="0" ptsTypes="AAA">
                                      <p:cBhvr>
                                        <p:cTn id="11" dur="1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97" y="-89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/>
      <p:bldP spid="11" grpId="0"/>
      <p:bldP spid="3" grpId="0" animBg="1"/>
      <p:bldP spid="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4571999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8077200" cy="914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Please help us in collecting the corpus! Fill out the form @</a:t>
            </a:r>
            <a:r>
              <a:rPr lang="en-US" cap="none" dirty="0" smtClean="0">
                <a:latin typeface="Calibri" pitchFamily="34" charset="0"/>
              </a:rPr>
              <a:t>home.iitk.ac.in/~</a:t>
            </a:r>
            <a:r>
              <a:rPr lang="en-US" cap="none" dirty="0" err="1" smtClean="0">
                <a:latin typeface="Calibri" pitchFamily="34" charset="0"/>
              </a:rPr>
              <a:t>smodi</a:t>
            </a:r>
            <a:r>
              <a:rPr lang="en-US" cap="none" dirty="0" smtClean="0">
                <a:latin typeface="Calibri" pitchFamily="34" charset="0"/>
              </a:rPr>
              <a:t>/cs365/project/index.html</a:t>
            </a:r>
            <a:endParaRPr lang="en-US" cap="none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41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2050</TotalTime>
  <Words>433</Words>
  <Application>Microsoft Office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 Identifying Landmarks and Relations in grounded route  descriptions of IITK  </vt:lpstr>
      <vt:lpstr>Objective</vt:lpstr>
      <vt:lpstr>Steps to implement</vt:lpstr>
      <vt:lpstr>Steps to implement parsing and nlp</vt:lpstr>
      <vt:lpstr>Steps to implement simulation</vt:lpstr>
      <vt:lpstr>Steps to implement Route description to user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RaptoR</dc:creator>
  <cp:lastModifiedBy>Mohit Gupta</cp:lastModifiedBy>
  <cp:revision>81</cp:revision>
  <dcterms:created xsi:type="dcterms:W3CDTF">2013-03-16T12:32:47Z</dcterms:created>
  <dcterms:modified xsi:type="dcterms:W3CDTF">2013-03-19T09:06:47Z</dcterms:modified>
</cp:coreProperties>
</file>